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4"/>
  </p:handoutMasterIdLst>
  <p:sldIdLst>
    <p:sldId id="257" r:id="rId2"/>
    <p:sldId id="259" r:id="rId3"/>
    <p:sldId id="260" r:id="rId4"/>
    <p:sldId id="263" r:id="rId5"/>
    <p:sldId id="262" r:id="rId6"/>
    <p:sldId id="267" r:id="rId7"/>
    <p:sldId id="268" r:id="rId8"/>
    <p:sldId id="256" r:id="rId9"/>
    <p:sldId id="266" r:id="rId10"/>
    <p:sldId id="261" r:id="rId11"/>
    <p:sldId id="264" r:id="rId12"/>
    <p:sldId id="265"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052B"/>
    <a:srgbClr val="E219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238" autoAdjust="0"/>
  </p:normalViewPr>
  <p:slideViewPr>
    <p:cSldViewPr>
      <p:cViewPr varScale="1">
        <p:scale>
          <a:sx n="73" d="100"/>
          <a:sy n="73" d="100"/>
        </p:scale>
        <p:origin x="1296" y="78"/>
      </p:cViewPr>
      <p:guideLst>
        <p:guide orient="horz" pos="2160"/>
        <p:guide pos="2880"/>
      </p:guideLst>
    </p:cSldViewPr>
  </p:slideViewPr>
  <p:notesTextViewPr>
    <p:cViewPr>
      <p:scale>
        <a:sx n="1" d="1"/>
        <a:sy n="1" d="1"/>
      </p:scale>
      <p:origin x="0" y="0"/>
    </p:cViewPr>
  </p:notesTextViewPr>
  <p:notesViewPr>
    <p:cSldViewPr>
      <p:cViewPr varScale="1">
        <p:scale>
          <a:sx n="52" d="100"/>
          <a:sy n="52" d="100"/>
        </p:scale>
        <p:origin x="-2716" y="-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A788C9-BDC7-4AA2-BE32-DEF08D92110C}"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B1140BE8-394C-466F-AA9B-DD268DA0038F}">
      <dgm:prSet phldrT="[Text]"/>
      <dgm:spPr/>
      <dgm:t>
        <a:bodyPr/>
        <a:lstStyle/>
        <a:p>
          <a:r>
            <a:rPr lang="en-US" dirty="0" smtClean="0"/>
            <a:t>Vision</a:t>
          </a:r>
          <a:endParaRPr lang="en-US" dirty="0"/>
        </a:p>
      </dgm:t>
    </dgm:pt>
    <dgm:pt modelId="{4C834B40-5C01-4F1C-B856-921AD40BF279}" type="parTrans" cxnId="{01964792-E2A5-47AB-8DB9-F631B85CA44C}">
      <dgm:prSet/>
      <dgm:spPr/>
      <dgm:t>
        <a:bodyPr/>
        <a:lstStyle/>
        <a:p>
          <a:endParaRPr lang="en-US"/>
        </a:p>
      </dgm:t>
    </dgm:pt>
    <dgm:pt modelId="{03E842CD-EF94-4A2F-9DC5-E86C111EBA3E}" type="sibTrans" cxnId="{01964792-E2A5-47AB-8DB9-F631B85CA44C}">
      <dgm:prSet/>
      <dgm:spPr/>
      <dgm:t>
        <a:bodyPr/>
        <a:lstStyle/>
        <a:p>
          <a:endParaRPr lang="en-US"/>
        </a:p>
      </dgm:t>
    </dgm:pt>
    <dgm:pt modelId="{B07F7B6B-DEB4-4A2F-8B0F-7DF0217F913D}">
      <dgm:prSet phldrT="[Text]"/>
      <dgm:spPr/>
      <dgm:t>
        <a:bodyPr/>
        <a:lstStyle/>
        <a:p>
          <a:r>
            <a:rPr lang="en-US" dirty="0" smtClean="0"/>
            <a:t>Mission</a:t>
          </a:r>
          <a:endParaRPr lang="en-US" dirty="0"/>
        </a:p>
      </dgm:t>
    </dgm:pt>
    <dgm:pt modelId="{7B76C316-D202-4558-82AA-73283167C952}" type="parTrans" cxnId="{9700B839-6AFB-43B1-BE49-20909F9EC1EE}">
      <dgm:prSet/>
      <dgm:spPr/>
      <dgm:t>
        <a:bodyPr/>
        <a:lstStyle/>
        <a:p>
          <a:endParaRPr lang="en-US"/>
        </a:p>
      </dgm:t>
    </dgm:pt>
    <dgm:pt modelId="{E38E6906-387D-4620-A42F-1CF6306CEC27}" type="sibTrans" cxnId="{9700B839-6AFB-43B1-BE49-20909F9EC1EE}">
      <dgm:prSet/>
      <dgm:spPr/>
      <dgm:t>
        <a:bodyPr/>
        <a:lstStyle/>
        <a:p>
          <a:endParaRPr lang="en-US"/>
        </a:p>
      </dgm:t>
    </dgm:pt>
    <dgm:pt modelId="{0319EC4D-A23B-41B0-BB5B-656057612AB6}">
      <dgm:prSet phldrT="[Text]"/>
      <dgm:spPr/>
      <dgm:t>
        <a:bodyPr/>
        <a:lstStyle/>
        <a:p>
          <a:r>
            <a:rPr lang="en-US" dirty="0" smtClean="0"/>
            <a:t>Core Values</a:t>
          </a:r>
          <a:endParaRPr lang="en-US" dirty="0"/>
        </a:p>
      </dgm:t>
    </dgm:pt>
    <dgm:pt modelId="{E2B4E439-C026-401E-86CE-04B8DBDD13BA}" type="parTrans" cxnId="{6CC62B71-3D5F-4381-BBE3-282434ADEEB7}">
      <dgm:prSet/>
      <dgm:spPr/>
      <dgm:t>
        <a:bodyPr/>
        <a:lstStyle/>
        <a:p>
          <a:endParaRPr lang="en-US"/>
        </a:p>
      </dgm:t>
    </dgm:pt>
    <dgm:pt modelId="{B6F85755-48AD-416C-A15C-D91F539B1DCC}" type="sibTrans" cxnId="{6CC62B71-3D5F-4381-BBE3-282434ADEEB7}">
      <dgm:prSet/>
      <dgm:spPr/>
      <dgm:t>
        <a:bodyPr/>
        <a:lstStyle/>
        <a:p>
          <a:endParaRPr lang="en-US"/>
        </a:p>
      </dgm:t>
    </dgm:pt>
    <dgm:pt modelId="{82A87419-6BB0-4EE5-93D8-5C983DD0DD6D}" type="pres">
      <dgm:prSet presAssocID="{9FA788C9-BDC7-4AA2-BE32-DEF08D92110C}" presName="linear" presStyleCnt="0">
        <dgm:presLayoutVars>
          <dgm:dir/>
          <dgm:animLvl val="lvl"/>
          <dgm:resizeHandles val="exact"/>
        </dgm:presLayoutVars>
      </dgm:prSet>
      <dgm:spPr/>
      <dgm:t>
        <a:bodyPr/>
        <a:lstStyle/>
        <a:p>
          <a:endParaRPr lang="en-US"/>
        </a:p>
      </dgm:t>
    </dgm:pt>
    <dgm:pt modelId="{5D86102F-8DCB-4219-B406-0EFAD762A33C}" type="pres">
      <dgm:prSet presAssocID="{B1140BE8-394C-466F-AA9B-DD268DA0038F}" presName="parentLin" presStyleCnt="0"/>
      <dgm:spPr/>
    </dgm:pt>
    <dgm:pt modelId="{BBA724D2-55DB-4A89-A332-31C49AB3FD76}" type="pres">
      <dgm:prSet presAssocID="{B1140BE8-394C-466F-AA9B-DD268DA0038F}" presName="parentLeftMargin" presStyleLbl="node1" presStyleIdx="0" presStyleCnt="3"/>
      <dgm:spPr/>
      <dgm:t>
        <a:bodyPr/>
        <a:lstStyle/>
        <a:p>
          <a:endParaRPr lang="en-US"/>
        </a:p>
      </dgm:t>
    </dgm:pt>
    <dgm:pt modelId="{E1A0B5BA-B76E-4993-B50D-56DF53C4CB5E}" type="pres">
      <dgm:prSet presAssocID="{B1140BE8-394C-466F-AA9B-DD268DA0038F}" presName="parentText" presStyleLbl="node1" presStyleIdx="0" presStyleCnt="3">
        <dgm:presLayoutVars>
          <dgm:chMax val="0"/>
          <dgm:bulletEnabled val="1"/>
        </dgm:presLayoutVars>
      </dgm:prSet>
      <dgm:spPr/>
      <dgm:t>
        <a:bodyPr/>
        <a:lstStyle/>
        <a:p>
          <a:endParaRPr lang="en-US"/>
        </a:p>
      </dgm:t>
    </dgm:pt>
    <dgm:pt modelId="{479DB8FA-361F-47D7-B427-387C7C0C314B}" type="pres">
      <dgm:prSet presAssocID="{B1140BE8-394C-466F-AA9B-DD268DA0038F}" presName="negativeSpace" presStyleCnt="0"/>
      <dgm:spPr/>
    </dgm:pt>
    <dgm:pt modelId="{B230D6AC-5193-425A-BBA8-189C5FD7480D}" type="pres">
      <dgm:prSet presAssocID="{B1140BE8-394C-466F-AA9B-DD268DA0038F}" presName="childText" presStyleLbl="conFgAcc1" presStyleIdx="0" presStyleCnt="3" custScaleY="258598">
        <dgm:presLayoutVars>
          <dgm:bulletEnabled val="1"/>
        </dgm:presLayoutVars>
      </dgm:prSet>
      <dgm:spPr/>
    </dgm:pt>
    <dgm:pt modelId="{5C286AC1-0C09-4F73-940F-87F751E10585}" type="pres">
      <dgm:prSet presAssocID="{03E842CD-EF94-4A2F-9DC5-E86C111EBA3E}" presName="spaceBetweenRectangles" presStyleCnt="0"/>
      <dgm:spPr/>
    </dgm:pt>
    <dgm:pt modelId="{4A84F741-BBCE-4D34-8915-03E89240DB38}" type="pres">
      <dgm:prSet presAssocID="{B07F7B6B-DEB4-4A2F-8B0F-7DF0217F913D}" presName="parentLin" presStyleCnt="0"/>
      <dgm:spPr/>
    </dgm:pt>
    <dgm:pt modelId="{60D8F7F1-E402-400C-8EC0-13A9A780AD0F}" type="pres">
      <dgm:prSet presAssocID="{B07F7B6B-DEB4-4A2F-8B0F-7DF0217F913D}" presName="parentLeftMargin" presStyleLbl="node1" presStyleIdx="0" presStyleCnt="3"/>
      <dgm:spPr/>
      <dgm:t>
        <a:bodyPr/>
        <a:lstStyle/>
        <a:p>
          <a:endParaRPr lang="en-US"/>
        </a:p>
      </dgm:t>
    </dgm:pt>
    <dgm:pt modelId="{6F07FB3E-4429-484F-B1FE-F71F4EEC907F}" type="pres">
      <dgm:prSet presAssocID="{B07F7B6B-DEB4-4A2F-8B0F-7DF0217F913D}" presName="parentText" presStyleLbl="node1" presStyleIdx="1" presStyleCnt="3">
        <dgm:presLayoutVars>
          <dgm:chMax val="0"/>
          <dgm:bulletEnabled val="1"/>
        </dgm:presLayoutVars>
      </dgm:prSet>
      <dgm:spPr/>
      <dgm:t>
        <a:bodyPr/>
        <a:lstStyle/>
        <a:p>
          <a:endParaRPr lang="en-US"/>
        </a:p>
      </dgm:t>
    </dgm:pt>
    <dgm:pt modelId="{178A7277-868E-4009-844A-8C5310E4AD19}" type="pres">
      <dgm:prSet presAssocID="{B07F7B6B-DEB4-4A2F-8B0F-7DF0217F913D}" presName="negativeSpace" presStyleCnt="0"/>
      <dgm:spPr/>
    </dgm:pt>
    <dgm:pt modelId="{41D64FB8-E8BA-4ABC-B6F4-1B1CF3649560}" type="pres">
      <dgm:prSet presAssocID="{B07F7B6B-DEB4-4A2F-8B0F-7DF0217F913D}" presName="childText" presStyleLbl="conFgAcc1" presStyleIdx="1" presStyleCnt="3" custScaleY="328131">
        <dgm:presLayoutVars>
          <dgm:bulletEnabled val="1"/>
        </dgm:presLayoutVars>
      </dgm:prSet>
      <dgm:spPr/>
    </dgm:pt>
    <dgm:pt modelId="{89A033D6-DFD9-4A22-84F2-B8914FC6E4AF}" type="pres">
      <dgm:prSet presAssocID="{E38E6906-387D-4620-A42F-1CF6306CEC27}" presName="spaceBetweenRectangles" presStyleCnt="0"/>
      <dgm:spPr/>
    </dgm:pt>
    <dgm:pt modelId="{132CF9FD-7319-4045-876D-0A6C84CF495C}" type="pres">
      <dgm:prSet presAssocID="{0319EC4D-A23B-41B0-BB5B-656057612AB6}" presName="parentLin" presStyleCnt="0"/>
      <dgm:spPr/>
    </dgm:pt>
    <dgm:pt modelId="{EF81DB5D-BE3E-41B3-A6CD-38C3AE9C5237}" type="pres">
      <dgm:prSet presAssocID="{0319EC4D-A23B-41B0-BB5B-656057612AB6}" presName="parentLeftMargin" presStyleLbl="node1" presStyleIdx="1" presStyleCnt="3"/>
      <dgm:spPr/>
      <dgm:t>
        <a:bodyPr/>
        <a:lstStyle/>
        <a:p>
          <a:endParaRPr lang="en-US"/>
        </a:p>
      </dgm:t>
    </dgm:pt>
    <dgm:pt modelId="{7AE3820F-B86D-47FE-9E14-B411EF8AD60C}" type="pres">
      <dgm:prSet presAssocID="{0319EC4D-A23B-41B0-BB5B-656057612AB6}" presName="parentText" presStyleLbl="node1" presStyleIdx="2" presStyleCnt="3">
        <dgm:presLayoutVars>
          <dgm:chMax val="0"/>
          <dgm:bulletEnabled val="1"/>
        </dgm:presLayoutVars>
      </dgm:prSet>
      <dgm:spPr/>
      <dgm:t>
        <a:bodyPr/>
        <a:lstStyle/>
        <a:p>
          <a:endParaRPr lang="en-US"/>
        </a:p>
      </dgm:t>
    </dgm:pt>
    <dgm:pt modelId="{D5DB8160-6BC8-415C-9167-5F1AB84D393E}" type="pres">
      <dgm:prSet presAssocID="{0319EC4D-A23B-41B0-BB5B-656057612AB6}" presName="negativeSpace" presStyleCnt="0"/>
      <dgm:spPr/>
    </dgm:pt>
    <dgm:pt modelId="{3D12F21A-8B2C-4BDD-B5B0-CDB38A090350}" type="pres">
      <dgm:prSet presAssocID="{0319EC4D-A23B-41B0-BB5B-656057612AB6}" presName="childText" presStyleLbl="conFgAcc1" presStyleIdx="2" presStyleCnt="3" custScaleY="467093">
        <dgm:presLayoutVars>
          <dgm:bulletEnabled val="1"/>
        </dgm:presLayoutVars>
      </dgm:prSet>
      <dgm:spPr/>
    </dgm:pt>
  </dgm:ptLst>
  <dgm:cxnLst>
    <dgm:cxn modelId="{D957CEFC-1A72-4AB5-9C44-5AA6CF7E9096}" type="presOf" srcId="{B1140BE8-394C-466F-AA9B-DD268DA0038F}" destId="{BBA724D2-55DB-4A89-A332-31C49AB3FD76}" srcOrd="0" destOrd="0" presId="urn:microsoft.com/office/officeart/2005/8/layout/list1"/>
    <dgm:cxn modelId="{4E0ED101-E570-45CC-A01E-971879264ECF}" type="presOf" srcId="{B1140BE8-394C-466F-AA9B-DD268DA0038F}" destId="{E1A0B5BA-B76E-4993-B50D-56DF53C4CB5E}" srcOrd="1" destOrd="0" presId="urn:microsoft.com/office/officeart/2005/8/layout/list1"/>
    <dgm:cxn modelId="{73C71DC1-760E-471E-AABB-04B8350549D6}" type="presOf" srcId="{0319EC4D-A23B-41B0-BB5B-656057612AB6}" destId="{EF81DB5D-BE3E-41B3-A6CD-38C3AE9C5237}" srcOrd="0" destOrd="0" presId="urn:microsoft.com/office/officeart/2005/8/layout/list1"/>
    <dgm:cxn modelId="{E73B7671-2648-4558-BF8D-B9F5FBC244DA}" type="presOf" srcId="{B07F7B6B-DEB4-4A2F-8B0F-7DF0217F913D}" destId="{60D8F7F1-E402-400C-8EC0-13A9A780AD0F}" srcOrd="0" destOrd="0" presId="urn:microsoft.com/office/officeart/2005/8/layout/list1"/>
    <dgm:cxn modelId="{9700B839-6AFB-43B1-BE49-20909F9EC1EE}" srcId="{9FA788C9-BDC7-4AA2-BE32-DEF08D92110C}" destId="{B07F7B6B-DEB4-4A2F-8B0F-7DF0217F913D}" srcOrd="1" destOrd="0" parTransId="{7B76C316-D202-4558-82AA-73283167C952}" sibTransId="{E38E6906-387D-4620-A42F-1CF6306CEC27}"/>
    <dgm:cxn modelId="{12F6BBA8-28E4-4DF2-91FC-F76C9BB5C77D}" type="presOf" srcId="{B07F7B6B-DEB4-4A2F-8B0F-7DF0217F913D}" destId="{6F07FB3E-4429-484F-B1FE-F71F4EEC907F}" srcOrd="1" destOrd="0" presId="urn:microsoft.com/office/officeart/2005/8/layout/list1"/>
    <dgm:cxn modelId="{259CCB9D-A6CD-4368-B6CB-9A4F19957036}" type="presOf" srcId="{9FA788C9-BDC7-4AA2-BE32-DEF08D92110C}" destId="{82A87419-6BB0-4EE5-93D8-5C983DD0DD6D}" srcOrd="0" destOrd="0" presId="urn:microsoft.com/office/officeart/2005/8/layout/list1"/>
    <dgm:cxn modelId="{01964792-E2A5-47AB-8DB9-F631B85CA44C}" srcId="{9FA788C9-BDC7-4AA2-BE32-DEF08D92110C}" destId="{B1140BE8-394C-466F-AA9B-DD268DA0038F}" srcOrd="0" destOrd="0" parTransId="{4C834B40-5C01-4F1C-B856-921AD40BF279}" sibTransId="{03E842CD-EF94-4A2F-9DC5-E86C111EBA3E}"/>
    <dgm:cxn modelId="{15E59367-CF4D-4A81-8665-88ED46046DAC}" type="presOf" srcId="{0319EC4D-A23B-41B0-BB5B-656057612AB6}" destId="{7AE3820F-B86D-47FE-9E14-B411EF8AD60C}" srcOrd="1" destOrd="0" presId="urn:microsoft.com/office/officeart/2005/8/layout/list1"/>
    <dgm:cxn modelId="{6CC62B71-3D5F-4381-BBE3-282434ADEEB7}" srcId="{9FA788C9-BDC7-4AA2-BE32-DEF08D92110C}" destId="{0319EC4D-A23B-41B0-BB5B-656057612AB6}" srcOrd="2" destOrd="0" parTransId="{E2B4E439-C026-401E-86CE-04B8DBDD13BA}" sibTransId="{B6F85755-48AD-416C-A15C-D91F539B1DCC}"/>
    <dgm:cxn modelId="{E7A65EAC-A0D8-417D-B49E-F09B36F5927C}" type="presParOf" srcId="{82A87419-6BB0-4EE5-93D8-5C983DD0DD6D}" destId="{5D86102F-8DCB-4219-B406-0EFAD762A33C}" srcOrd="0" destOrd="0" presId="urn:microsoft.com/office/officeart/2005/8/layout/list1"/>
    <dgm:cxn modelId="{F767BE50-E389-478F-8391-11964A838266}" type="presParOf" srcId="{5D86102F-8DCB-4219-B406-0EFAD762A33C}" destId="{BBA724D2-55DB-4A89-A332-31C49AB3FD76}" srcOrd="0" destOrd="0" presId="urn:microsoft.com/office/officeart/2005/8/layout/list1"/>
    <dgm:cxn modelId="{E08124E7-659E-4E15-9A22-532EA452CF42}" type="presParOf" srcId="{5D86102F-8DCB-4219-B406-0EFAD762A33C}" destId="{E1A0B5BA-B76E-4993-B50D-56DF53C4CB5E}" srcOrd="1" destOrd="0" presId="urn:microsoft.com/office/officeart/2005/8/layout/list1"/>
    <dgm:cxn modelId="{66D7995C-CBE4-4DE6-8A15-2361A4918626}" type="presParOf" srcId="{82A87419-6BB0-4EE5-93D8-5C983DD0DD6D}" destId="{479DB8FA-361F-47D7-B427-387C7C0C314B}" srcOrd="1" destOrd="0" presId="urn:microsoft.com/office/officeart/2005/8/layout/list1"/>
    <dgm:cxn modelId="{E54E61F6-7466-471B-B2B1-D110507A7698}" type="presParOf" srcId="{82A87419-6BB0-4EE5-93D8-5C983DD0DD6D}" destId="{B230D6AC-5193-425A-BBA8-189C5FD7480D}" srcOrd="2" destOrd="0" presId="urn:microsoft.com/office/officeart/2005/8/layout/list1"/>
    <dgm:cxn modelId="{9C1AFC6B-8EF1-4E69-8FF5-EDCC3C83A62C}" type="presParOf" srcId="{82A87419-6BB0-4EE5-93D8-5C983DD0DD6D}" destId="{5C286AC1-0C09-4F73-940F-87F751E10585}" srcOrd="3" destOrd="0" presId="urn:microsoft.com/office/officeart/2005/8/layout/list1"/>
    <dgm:cxn modelId="{FA5AC3A2-EC22-4C61-95D1-DE7B12C59204}" type="presParOf" srcId="{82A87419-6BB0-4EE5-93D8-5C983DD0DD6D}" destId="{4A84F741-BBCE-4D34-8915-03E89240DB38}" srcOrd="4" destOrd="0" presId="urn:microsoft.com/office/officeart/2005/8/layout/list1"/>
    <dgm:cxn modelId="{C3456F69-561F-40ED-9457-1395AD827338}" type="presParOf" srcId="{4A84F741-BBCE-4D34-8915-03E89240DB38}" destId="{60D8F7F1-E402-400C-8EC0-13A9A780AD0F}" srcOrd="0" destOrd="0" presId="urn:microsoft.com/office/officeart/2005/8/layout/list1"/>
    <dgm:cxn modelId="{DDE4918B-7838-4028-96C0-0538CACB8199}" type="presParOf" srcId="{4A84F741-BBCE-4D34-8915-03E89240DB38}" destId="{6F07FB3E-4429-484F-B1FE-F71F4EEC907F}" srcOrd="1" destOrd="0" presId="urn:microsoft.com/office/officeart/2005/8/layout/list1"/>
    <dgm:cxn modelId="{87E80888-90DE-44A3-A65D-9C57F8460EEF}" type="presParOf" srcId="{82A87419-6BB0-4EE5-93D8-5C983DD0DD6D}" destId="{178A7277-868E-4009-844A-8C5310E4AD19}" srcOrd="5" destOrd="0" presId="urn:microsoft.com/office/officeart/2005/8/layout/list1"/>
    <dgm:cxn modelId="{025F490B-7663-49C3-9D88-F66BBCD7FA2E}" type="presParOf" srcId="{82A87419-6BB0-4EE5-93D8-5C983DD0DD6D}" destId="{41D64FB8-E8BA-4ABC-B6F4-1B1CF3649560}" srcOrd="6" destOrd="0" presId="urn:microsoft.com/office/officeart/2005/8/layout/list1"/>
    <dgm:cxn modelId="{B67E30D8-424C-4BAE-A3CC-D9C949AE4CC3}" type="presParOf" srcId="{82A87419-6BB0-4EE5-93D8-5C983DD0DD6D}" destId="{89A033D6-DFD9-4A22-84F2-B8914FC6E4AF}" srcOrd="7" destOrd="0" presId="urn:microsoft.com/office/officeart/2005/8/layout/list1"/>
    <dgm:cxn modelId="{746F05EF-F0EF-4EC2-A3BB-83191C470A9A}" type="presParOf" srcId="{82A87419-6BB0-4EE5-93D8-5C983DD0DD6D}" destId="{132CF9FD-7319-4045-876D-0A6C84CF495C}" srcOrd="8" destOrd="0" presId="urn:microsoft.com/office/officeart/2005/8/layout/list1"/>
    <dgm:cxn modelId="{FE59561F-329F-4A58-BF3F-E1AFDAEAF2BB}" type="presParOf" srcId="{132CF9FD-7319-4045-876D-0A6C84CF495C}" destId="{EF81DB5D-BE3E-41B3-A6CD-38C3AE9C5237}" srcOrd="0" destOrd="0" presId="urn:microsoft.com/office/officeart/2005/8/layout/list1"/>
    <dgm:cxn modelId="{53820B22-26EE-48AD-8D0C-BB30ED2F013F}" type="presParOf" srcId="{132CF9FD-7319-4045-876D-0A6C84CF495C}" destId="{7AE3820F-B86D-47FE-9E14-B411EF8AD60C}" srcOrd="1" destOrd="0" presId="urn:microsoft.com/office/officeart/2005/8/layout/list1"/>
    <dgm:cxn modelId="{94DA37D9-C075-4F6D-9595-1143A337ECF4}" type="presParOf" srcId="{82A87419-6BB0-4EE5-93D8-5C983DD0DD6D}" destId="{D5DB8160-6BC8-415C-9167-5F1AB84D393E}" srcOrd="9" destOrd="0" presId="urn:microsoft.com/office/officeart/2005/8/layout/list1"/>
    <dgm:cxn modelId="{41D763BA-861C-496A-B883-99EC104A84C0}" type="presParOf" srcId="{82A87419-6BB0-4EE5-93D8-5C983DD0DD6D}" destId="{3D12F21A-8B2C-4BDD-B5B0-CDB38A090350}"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0598057-0466-4E15-A45E-0040650F011F}" type="doc">
      <dgm:prSet loTypeId="urn:microsoft.com/office/officeart/2005/8/layout/hList7" loCatId="list" qsTypeId="urn:microsoft.com/office/officeart/2005/8/quickstyle/simple4" qsCatId="simple" csTypeId="urn:microsoft.com/office/officeart/2005/8/colors/accent2_2" csCatId="accent2" phldr="1"/>
      <dgm:spPr/>
      <dgm:t>
        <a:bodyPr/>
        <a:lstStyle/>
        <a:p>
          <a:endParaRPr lang="en-US"/>
        </a:p>
      </dgm:t>
    </dgm:pt>
    <dgm:pt modelId="{B48B40A0-1F2A-4ECD-915D-2DC54A5A0781}">
      <dgm:prSet/>
      <dgm:spPr/>
      <dgm:t>
        <a:bodyPr/>
        <a:lstStyle/>
        <a:p>
          <a:pPr rtl="0"/>
          <a:r>
            <a:rPr lang="en-US" b="1" dirty="0" smtClean="0"/>
            <a:t>Daily, Weekly and Monthly Rentals </a:t>
          </a:r>
          <a:endParaRPr lang="en-US" dirty="0"/>
        </a:p>
      </dgm:t>
    </dgm:pt>
    <dgm:pt modelId="{76D1AFD9-11FB-44FF-BD49-108EC12D0074}" type="parTrans" cxnId="{ADC235ED-52BB-4952-AAB2-5D8B2EB5C7BA}">
      <dgm:prSet/>
      <dgm:spPr/>
      <dgm:t>
        <a:bodyPr/>
        <a:lstStyle/>
        <a:p>
          <a:endParaRPr lang="en-US"/>
        </a:p>
      </dgm:t>
    </dgm:pt>
    <dgm:pt modelId="{D2AFDB11-83E8-4592-919A-E938CA27CB89}" type="sibTrans" cxnId="{ADC235ED-52BB-4952-AAB2-5D8B2EB5C7BA}">
      <dgm:prSet/>
      <dgm:spPr/>
      <dgm:t>
        <a:bodyPr/>
        <a:lstStyle/>
        <a:p>
          <a:endParaRPr lang="en-US"/>
        </a:p>
      </dgm:t>
    </dgm:pt>
    <dgm:pt modelId="{E9D9426E-7EB8-4684-A63F-6D3EEFD79FFD}">
      <dgm:prSet/>
      <dgm:spPr/>
      <dgm:t>
        <a:bodyPr/>
        <a:lstStyle/>
        <a:p>
          <a:pPr rtl="0"/>
          <a:r>
            <a:rPr lang="en-US" b="1" dirty="0" smtClean="0"/>
            <a:t>Long Term &amp; Personal Lease</a:t>
          </a:r>
          <a:endParaRPr lang="en-US" dirty="0"/>
        </a:p>
      </dgm:t>
    </dgm:pt>
    <dgm:pt modelId="{D2AD5CEE-D6FB-47C4-AE2D-D661E680AE03}" type="parTrans" cxnId="{F9EB366C-F0A1-449D-B870-C86A2296A1F0}">
      <dgm:prSet/>
      <dgm:spPr/>
      <dgm:t>
        <a:bodyPr/>
        <a:lstStyle/>
        <a:p>
          <a:endParaRPr lang="en-US"/>
        </a:p>
      </dgm:t>
    </dgm:pt>
    <dgm:pt modelId="{306AE1B0-6BDE-4E17-9CD8-38116D5DE611}" type="sibTrans" cxnId="{F9EB366C-F0A1-449D-B870-C86A2296A1F0}">
      <dgm:prSet/>
      <dgm:spPr/>
      <dgm:t>
        <a:bodyPr/>
        <a:lstStyle/>
        <a:p>
          <a:endParaRPr lang="en-US"/>
        </a:p>
      </dgm:t>
    </dgm:pt>
    <dgm:pt modelId="{9233B6F2-4166-4E27-B301-F8AC987B0CD4}">
      <dgm:prSet/>
      <dgm:spPr/>
      <dgm:t>
        <a:bodyPr/>
        <a:lstStyle/>
        <a:p>
          <a:pPr rtl="0"/>
          <a:r>
            <a:rPr lang="en-US" b="1" dirty="0" smtClean="0"/>
            <a:t>Online Reservations</a:t>
          </a:r>
          <a:endParaRPr lang="en-US" dirty="0"/>
        </a:p>
      </dgm:t>
    </dgm:pt>
    <dgm:pt modelId="{85701931-B15A-4E48-B93C-4CB8E7B38348}" type="parTrans" cxnId="{1FC466DB-8215-4FFF-9D85-75D6C45E468F}">
      <dgm:prSet/>
      <dgm:spPr/>
      <dgm:t>
        <a:bodyPr/>
        <a:lstStyle/>
        <a:p>
          <a:endParaRPr lang="en-US"/>
        </a:p>
      </dgm:t>
    </dgm:pt>
    <dgm:pt modelId="{DB8F4F58-3A55-48DA-92CB-2F48A53E4E91}" type="sibTrans" cxnId="{1FC466DB-8215-4FFF-9D85-75D6C45E468F}">
      <dgm:prSet/>
      <dgm:spPr/>
      <dgm:t>
        <a:bodyPr/>
        <a:lstStyle/>
        <a:p>
          <a:endParaRPr lang="en-US"/>
        </a:p>
      </dgm:t>
    </dgm:pt>
    <dgm:pt modelId="{6CF76DA5-33FC-4912-BA5A-FC49F8E8F5C9}">
      <dgm:prSet/>
      <dgm:spPr/>
      <dgm:t>
        <a:bodyPr/>
        <a:lstStyle/>
        <a:p>
          <a:pPr rtl="0"/>
          <a:r>
            <a:rPr lang="en-US" b="1" smtClean="0"/>
            <a:t>24/7 Airport Services</a:t>
          </a:r>
          <a:endParaRPr lang="en-US"/>
        </a:p>
      </dgm:t>
    </dgm:pt>
    <dgm:pt modelId="{6B197957-45DB-4EA2-A1E9-090A36281AC0}" type="parTrans" cxnId="{90047EA6-718A-45C3-841F-144FDB2733D8}">
      <dgm:prSet/>
      <dgm:spPr/>
      <dgm:t>
        <a:bodyPr/>
        <a:lstStyle/>
        <a:p>
          <a:endParaRPr lang="en-US"/>
        </a:p>
      </dgm:t>
    </dgm:pt>
    <dgm:pt modelId="{61D37CF1-4293-4F32-9859-638C730D9B7E}" type="sibTrans" cxnId="{90047EA6-718A-45C3-841F-144FDB2733D8}">
      <dgm:prSet/>
      <dgm:spPr/>
      <dgm:t>
        <a:bodyPr/>
        <a:lstStyle/>
        <a:p>
          <a:endParaRPr lang="en-US"/>
        </a:p>
      </dgm:t>
    </dgm:pt>
    <dgm:pt modelId="{21B29296-80AA-4429-9503-CB52B8338D7B}">
      <dgm:prSet/>
      <dgm:spPr/>
      <dgm:t>
        <a:bodyPr/>
        <a:lstStyle/>
        <a:p>
          <a:pPr rtl="0"/>
          <a:r>
            <a:rPr lang="en-US" b="1" dirty="0" smtClean="0"/>
            <a:t>Commercial &amp; Specialized  Fleet</a:t>
          </a:r>
          <a:endParaRPr lang="en-US" dirty="0"/>
        </a:p>
      </dgm:t>
    </dgm:pt>
    <dgm:pt modelId="{323234D0-8D69-4ED5-AC22-7EA4CAC4689F}" type="parTrans" cxnId="{EB4CD03E-3044-4154-AAB5-63ACD07D9CBC}">
      <dgm:prSet/>
      <dgm:spPr/>
      <dgm:t>
        <a:bodyPr/>
        <a:lstStyle/>
        <a:p>
          <a:endParaRPr lang="en-US"/>
        </a:p>
      </dgm:t>
    </dgm:pt>
    <dgm:pt modelId="{A7880010-FA15-4F0F-9CEA-DC3BD859149A}" type="sibTrans" cxnId="{EB4CD03E-3044-4154-AAB5-63ACD07D9CBC}">
      <dgm:prSet/>
      <dgm:spPr/>
      <dgm:t>
        <a:bodyPr/>
        <a:lstStyle/>
        <a:p>
          <a:endParaRPr lang="en-US"/>
        </a:p>
      </dgm:t>
    </dgm:pt>
    <dgm:pt modelId="{19F83B22-D36F-42A3-944E-85D91C68E4A6}">
      <dgm:prSet/>
      <dgm:spPr/>
      <dgm:t>
        <a:bodyPr/>
        <a:lstStyle/>
        <a:p>
          <a:pPr rtl="0"/>
          <a:r>
            <a:rPr lang="en-US" b="1" dirty="0" smtClean="0"/>
            <a:t>Delivery &amp; Collection Services</a:t>
          </a:r>
          <a:endParaRPr lang="en-US" dirty="0"/>
        </a:p>
      </dgm:t>
    </dgm:pt>
    <dgm:pt modelId="{52EC00FE-52EE-4BB4-9ADC-05FB7324768B}" type="parTrans" cxnId="{FCF4CE8A-4856-4278-9AD5-AE51A3DD1841}">
      <dgm:prSet/>
      <dgm:spPr/>
      <dgm:t>
        <a:bodyPr/>
        <a:lstStyle/>
        <a:p>
          <a:endParaRPr lang="en-US"/>
        </a:p>
      </dgm:t>
    </dgm:pt>
    <dgm:pt modelId="{84907461-B09D-4313-A1D6-4C120756F620}" type="sibTrans" cxnId="{FCF4CE8A-4856-4278-9AD5-AE51A3DD1841}">
      <dgm:prSet/>
      <dgm:spPr/>
      <dgm:t>
        <a:bodyPr/>
        <a:lstStyle/>
        <a:p>
          <a:endParaRPr lang="en-US"/>
        </a:p>
      </dgm:t>
    </dgm:pt>
    <dgm:pt modelId="{90871BCD-AA4E-46DE-8B7D-91A13D3B6B84}" type="pres">
      <dgm:prSet presAssocID="{00598057-0466-4E15-A45E-0040650F011F}" presName="Name0" presStyleCnt="0">
        <dgm:presLayoutVars>
          <dgm:dir/>
          <dgm:resizeHandles val="exact"/>
        </dgm:presLayoutVars>
      </dgm:prSet>
      <dgm:spPr/>
      <dgm:t>
        <a:bodyPr/>
        <a:lstStyle/>
        <a:p>
          <a:endParaRPr lang="en-US"/>
        </a:p>
      </dgm:t>
    </dgm:pt>
    <dgm:pt modelId="{E38E62DF-0401-435C-9C27-488BF6824061}" type="pres">
      <dgm:prSet presAssocID="{00598057-0466-4E15-A45E-0040650F011F}" presName="fgShape" presStyleLbl="fgShp" presStyleIdx="0" presStyleCnt="1"/>
      <dgm:spPr/>
    </dgm:pt>
    <dgm:pt modelId="{5A107EC2-165B-48AD-BDD8-4C2134557FF4}" type="pres">
      <dgm:prSet presAssocID="{00598057-0466-4E15-A45E-0040650F011F}" presName="linComp" presStyleCnt="0"/>
      <dgm:spPr/>
    </dgm:pt>
    <dgm:pt modelId="{200A7198-B3C4-4494-83FA-34E93E3BA116}" type="pres">
      <dgm:prSet presAssocID="{B48B40A0-1F2A-4ECD-915D-2DC54A5A0781}" presName="compNode" presStyleCnt="0"/>
      <dgm:spPr/>
    </dgm:pt>
    <dgm:pt modelId="{7DDE1B0B-892D-4874-A4A2-7837162A57FE}" type="pres">
      <dgm:prSet presAssocID="{B48B40A0-1F2A-4ECD-915D-2DC54A5A0781}" presName="bkgdShape" presStyleLbl="node1" presStyleIdx="0" presStyleCnt="6"/>
      <dgm:spPr/>
      <dgm:t>
        <a:bodyPr/>
        <a:lstStyle/>
        <a:p>
          <a:endParaRPr lang="en-US"/>
        </a:p>
      </dgm:t>
    </dgm:pt>
    <dgm:pt modelId="{B398C479-F2D7-40D0-AEDE-8CEE572BA180}" type="pres">
      <dgm:prSet presAssocID="{B48B40A0-1F2A-4ECD-915D-2DC54A5A0781}" presName="nodeTx" presStyleLbl="node1" presStyleIdx="0" presStyleCnt="6">
        <dgm:presLayoutVars>
          <dgm:bulletEnabled val="1"/>
        </dgm:presLayoutVars>
      </dgm:prSet>
      <dgm:spPr/>
      <dgm:t>
        <a:bodyPr/>
        <a:lstStyle/>
        <a:p>
          <a:endParaRPr lang="en-US"/>
        </a:p>
      </dgm:t>
    </dgm:pt>
    <dgm:pt modelId="{8BF4355F-91C3-4CAD-9F26-A3978B8698BD}" type="pres">
      <dgm:prSet presAssocID="{B48B40A0-1F2A-4ECD-915D-2DC54A5A0781}" presName="invisiNode" presStyleLbl="node1" presStyleIdx="0" presStyleCnt="6"/>
      <dgm:spPr/>
    </dgm:pt>
    <dgm:pt modelId="{94C6151D-0BCF-463A-B209-92E87DDFF0B0}" type="pres">
      <dgm:prSet presAssocID="{B48B40A0-1F2A-4ECD-915D-2DC54A5A0781}" presName="imagNode" presStyleLbl="fgImgPlace1" presStyleIdx="0" presStyleCnt="6"/>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15000" b="-15000"/>
          </a:stretch>
        </a:blipFill>
      </dgm:spPr>
    </dgm:pt>
    <dgm:pt modelId="{9D6E0F5B-4F6D-47E4-B74E-05EBC5C7DE4E}" type="pres">
      <dgm:prSet presAssocID="{D2AFDB11-83E8-4592-919A-E938CA27CB89}" presName="sibTrans" presStyleLbl="sibTrans2D1" presStyleIdx="0" presStyleCnt="0"/>
      <dgm:spPr/>
      <dgm:t>
        <a:bodyPr/>
        <a:lstStyle/>
        <a:p>
          <a:endParaRPr lang="en-US"/>
        </a:p>
      </dgm:t>
    </dgm:pt>
    <dgm:pt modelId="{F34BE444-A95E-42D4-B044-0B9EF7F32A21}" type="pres">
      <dgm:prSet presAssocID="{E9D9426E-7EB8-4684-A63F-6D3EEFD79FFD}" presName="compNode" presStyleCnt="0"/>
      <dgm:spPr/>
    </dgm:pt>
    <dgm:pt modelId="{E20E063B-00CD-4D1E-A3F6-1FF83F8B99E6}" type="pres">
      <dgm:prSet presAssocID="{E9D9426E-7EB8-4684-A63F-6D3EEFD79FFD}" presName="bkgdShape" presStyleLbl="node1" presStyleIdx="1" presStyleCnt="6"/>
      <dgm:spPr/>
      <dgm:t>
        <a:bodyPr/>
        <a:lstStyle/>
        <a:p>
          <a:endParaRPr lang="en-US"/>
        </a:p>
      </dgm:t>
    </dgm:pt>
    <dgm:pt modelId="{06EBCCBA-89DD-4322-AC49-8A997BC8C665}" type="pres">
      <dgm:prSet presAssocID="{E9D9426E-7EB8-4684-A63F-6D3EEFD79FFD}" presName="nodeTx" presStyleLbl="node1" presStyleIdx="1" presStyleCnt="6">
        <dgm:presLayoutVars>
          <dgm:bulletEnabled val="1"/>
        </dgm:presLayoutVars>
      </dgm:prSet>
      <dgm:spPr/>
      <dgm:t>
        <a:bodyPr/>
        <a:lstStyle/>
        <a:p>
          <a:endParaRPr lang="en-US"/>
        </a:p>
      </dgm:t>
    </dgm:pt>
    <dgm:pt modelId="{E703D883-2D15-47BC-8472-B51FFA8E9452}" type="pres">
      <dgm:prSet presAssocID="{E9D9426E-7EB8-4684-A63F-6D3EEFD79FFD}" presName="invisiNode" presStyleLbl="node1" presStyleIdx="1" presStyleCnt="6"/>
      <dgm:spPr/>
    </dgm:pt>
    <dgm:pt modelId="{8EB8994F-C4DE-4A8E-BBCF-9F6C26996E76}" type="pres">
      <dgm:prSet presAssocID="{E9D9426E-7EB8-4684-A63F-6D3EEFD79FFD}" presName="imagNode" presStyleLbl="fgImgPlace1" presStyleIdx="1" presStyleCnt="6"/>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23000" r="-23000"/>
          </a:stretch>
        </a:blipFill>
      </dgm:spPr>
    </dgm:pt>
    <dgm:pt modelId="{6166C31F-6338-4212-AC89-A978B31B976B}" type="pres">
      <dgm:prSet presAssocID="{306AE1B0-6BDE-4E17-9CD8-38116D5DE611}" presName="sibTrans" presStyleLbl="sibTrans2D1" presStyleIdx="0" presStyleCnt="0"/>
      <dgm:spPr/>
      <dgm:t>
        <a:bodyPr/>
        <a:lstStyle/>
        <a:p>
          <a:endParaRPr lang="en-US"/>
        </a:p>
      </dgm:t>
    </dgm:pt>
    <dgm:pt modelId="{2F00AF8D-7D6B-4B5B-A96A-4E91B89FD380}" type="pres">
      <dgm:prSet presAssocID="{9233B6F2-4166-4E27-B301-F8AC987B0CD4}" presName="compNode" presStyleCnt="0"/>
      <dgm:spPr/>
    </dgm:pt>
    <dgm:pt modelId="{61FE8E62-E459-4C3A-990B-700B7CFDE9CF}" type="pres">
      <dgm:prSet presAssocID="{9233B6F2-4166-4E27-B301-F8AC987B0CD4}" presName="bkgdShape" presStyleLbl="node1" presStyleIdx="2" presStyleCnt="6"/>
      <dgm:spPr/>
      <dgm:t>
        <a:bodyPr/>
        <a:lstStyle/>
        <a:p>
          <a:endParaRPr lang="en-US"/>
        </a:p>
      </dgm:t>
    </dgm:pt>
    <dgm:pt modelId="{AC426F6E-2992-471F-BE1A-945D9E19CAF2}" type="pres">
      <dgm:prSet presAssocID="{9233B6F2-4166-4E27-B301-F8AC987B0CD4}" presName="nodeTx" presStyleLbl="node1" presStyleIdx="2" presStyleCnt="6">
        <dgm:presLayoutVars>
          <dgm:bulletEnabled val="1"/>
        </dgm:presLayoutVars>
      </dgm:prSet>
      <dgm:spPr/>
      <dgm:t>
        <a:bodyPr/>
        <a:lstStyle/>
        <a:p>
          <a:endParaRPr lang="en-US"/>
        </a:p>
      </dgm:t>
    </dgm:pt>
    <dgm:pt modelId="{90CE6A68-DBF0-4936-9937-D2754F825B9A}" type="pres">
      <dgm:prSet presAssocID="{9233B6F2-4166-4E27-B301-F8AC987B0CD4}" presName="invisiNode" presStyleLbl="node1" presStyleIdx="2" presStyleCnt="6"/>
      <dgm:spPr/>
    </dgm:pt>
    <dgm:pt modelId="{B5EC0625-24F8-44FF-AA65-AFDCA906902F}" type="pres">
      <dgm:prSet presAssocID="{9233B6F2-4166-4E27-B301-F8AC987B0CD4}" presName="imagNode" presStyleLbl="fgImgPlace1" presStyleIdx="2" presStyleCnt="6"/>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15000" b="-15000"/>
          </a:stretch>
        </a:blipFill>
      </dgm:spPr>
    </dgm:pt>
    <dgm:pt modelId="{39E5D379-0777-4AB8-A5B0-E707D3523489}" type="pres">
      <dgm:prSet presAssocID="{DB8F4F58-3A55-48DA-92CB-2F48A53E4E91}" presName="sibTrans" presStyleLbl="sibTrans2D1" presStyleIdx="0" presStyleCnt="0"/>
      <dgm:spPr/>
      <dgm:t>
        <a:bodyPr/>
        <a:lstStyle/>
        <a:p>
          <a:endParaRPr lang="en-US"/>
        </a:p>
      </dgm:t>
    </dgm:pt>
    <dgm:pt modelId="{A55B9026-3ECF-4161-B433-727D215CB18B}" type="pres">
      <dgm:prSet presAssocID="{6CF76DA5-33FC-4912-BA5A-FC49F8E8F5C9}" presName="compNode" presStyleCnt="0"/>
      <dgm:spPr/>
    </dgm:pt>
    <dgm:pt modelId="{BDC97182-044C-492B-97FE-95273CAE6636}" type="pres">
      <dgm:prSet presAssocID="{6CF76DA5-33FC-4912-BA5A-FC49F8E8F5C9}" presName="bkgdShape" presStyleLbl="node1" presStyleIdx="3" presStyleCnt="6"/>
      <dgm:spPr/>
      <dgm:t>
        <a:bodyPr/>
        <a:lstStyle/>
        <a:p>
          <a:endParaRPr lang="en-US"/>
        </a:p>
      </dgm:t>
    </dgm:pt>
    <dgm:pt modelId="{921F1F0C-6359-45CA-B35D-4FF012AAEFFF}" type="pres">
      <dgm:prSet presAssocID="{6CF76DA5-33FC-4912-BA5A-FC49F8E8F5C9}" presName="nodeTx" presStyleLbl="node1" presStyleIdx="3" presStyleCnt="6">
        <dgm:presLayoutVars>
          <dgm:bulletEnabled val="1"/>
        </dgm:presLayoutVars>
      </dgm:prSet>
      <dgm:spPr/>
      <dgm:t>
        <a:bodyPr/>
        <a:lstStyle/>
        <a:p>
          <a:endParaRPr lang="en-US"/>
        </a:p>
      </dgm:t>
    </dgm:pt>
    <dgm:pt modelId="{5852310C-DF21-476D-8CEF-2DE1C30C5D52}" type="pres">
      <dgm:prSet presAssocID="{6CF76DA5-33FC-4912-BA5A-FC49F8E8F5C9}" presName="invisiNode" presStyleLbl="node1" presStyleIdx="3" presStyleCnt="6"/>
      <dgm:spPr/>
    </dgm:pt>
    <dgm:pt modelId="{679E7B88-7B25-44B0-9675-EDDD186078E5}" type="pres">
      <dgm:prSet presAssocID="{6CF76DA5-33FC-4912-BA5A-FC49F8E8F5C9}" presName="imagNode" presStyleLbl="fgImgPlace1" presStyleIdx="3" presStyleCnt="6"/>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t="-15000" b="-15000"/>
          </a:stretch>
        </a:blipFill>
      </dgm:spPr>
    </dgm:pt>
    <dgm:pt modelId="{35F74087-1D80-4ECE-AD03-D14E3B4E7724}" type="pres">
      <dgm:prSet presAssocID="{61D37CF1-4293-4F32-9859-638C730D9B7E}" presName="sibTrans" presStyleLbl="sibTrans2D1" presStyleIdx="0" presStyleCnt="0"/>
      <dgm:spPr/>
      <dgm:t>
        <a:bodyPr/>
        <a:lstStyle/>
        <a:p>
          <a:endParaRPr lang="en-US"/>
        </a:p>
      </dgm:t>
    </dgm:pt>
    <dgm:pt modelId="{1562414C-BE1E-489C-BC07-CDAC577F7383}" type="pres">
      <dgm:prSet presAssocID="{21B29296-80AA-4429-9503-CB52B8338D7B}" presName="compNode" presStyleCnt="0"/>
      <dgm:spPr/>
    </dgm:pt>
    <dgm:pt modelId="{45F5D639-0D46-4F13-B8C4-766A9D7450B3}" type="pres">
      <dgm:prSet presAssocID="{21B29296-80AA-4429-9503-CB52B8338D7B}" presName="bkgdShape" presStyleLbl="node1" presStyleIdx="4" presStyleCnt="6"/>
      <dgm:spPr/>
      <dgm:t>
        <a:bodyPr/>
        <a:lstStyle/>
        <a:p>
          <a:endParaRPr lang="en-US"/>
        </a:p>
      </dgm:t>
    </dgm:pt>
    <dgm:pt modelId="{6D91C7CC-2A79-477D-B8D8-EAA449D8ADD5}" type="pres">
      <dgm:prSet presAssocID="{21B29296-80AA-4429-9503-CB52B8338D7B}" presName="nodeTx" presStyleLbl="node1" presStyleIdx="4" presStyleCnt="6">
        <dgm:presLayoutVars>
          <dgm:bulletEnabled val="1"/>
        </dgm:presLayoutVars>
      </dgm:prSet>
      <dgm:spPr/>
      <dgm:t>
        <a:bodyPr/>
        <a:lstStyle/>
        <a:p>
          <a:endParaRPr lang="en-US"/>
        </a:p>
      </dgm:t>
    </dgm:pt>
    <dgm:pt modelId="{D39F9F0E-C1C5-4712-992F-733191325F25}" type="pres">
      <dgm:prSet presAssocID="{21B29296-80AA-4429-9503-CB52B8338D7B}" presName="invisiNode" presStyleLbl="node1" presStyleIdx="4" presStyleCnt="6"/>
      <dgm:spPr/>
    </dgm:pt>
    <dgm:pt modelId="{9F6BB708-2183-40B5-8D88-29D54D529531}" type="pres">
      <dgm:prSet presAssocID="{21B29296-80AA-4429-9503-CB52B8338D7B}" presName="imagNode" presStyleLbl="fgImgPlace1" presStyleIdx="4" presStyleCnt="6"/>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4E22AFC2-E053-4512-87EE-37C58FB95F35}" type="pres">
      <dgm:prSet presAssocID="{A7880010-FA15-4F0F-9CEA-DC3BD859149A}" presName="sibTrans" presStyleLbl="sibTrans2D1" presStyleIdx="0" presStyleCnt="0"/>
      <dgm:spPr/>
      <dgm:t>
        <a:bodyPr/>
        <a:lstStyle/>
        <a:p>
          <a:endParaRPr lang="en-US"/>
        </a:p>
      </dgm:t>
    </dgm:pt>
    <dgm:pt modelId="{262914C5-9E00-46AB-867E-1661278625C8}" type="pres">
      <dgm:prSet presAssocID="{19F83B22-D36F-42A3-944E-85D91C68E4A6}" presName="compNode" presStyleCnt="0"/>
      <dgm:spPr/>
    </dgm:pt>
    <dgm:pt modelId="{D8098556-25D2-4DF7-95AC-F326F2F5F1FA}" type="pres">
      <dgm:prSet presAssocID="{19F83B22-D36F-42A3-944E-85D91C68E4A6}" presName="bkgdShape" presStyleLbl="node1" presStyleIdx="5" presStyleCnt="6"/>
      <dgm:spPr/>
      <dgm:t>
        <a:bodyPr/>
        <a:lstStyle/>
        <a:p>
          <a:endParaRPr lang="en-US"/>
        </a:p>
      </dgm:t>
    </dgm:pt>
    <dgm:pt modelId="{B6F5B1C6-3269-4F30-9E08-C7905666EB37}" type="pres">
      <dgm:prSet presAssocID="{19F83B22-D36F-42A3-944E-85D91C68E4A6}" presName="nodeTx" presStyleLbl="node1" presStyleIdx="5" presStyleCnt="6">
        <dgm:presLayoutVars>
          <dgm:bulletEnabled val="1"/>
        </dgm:presLayoutVars>
      </dgm:prSet>
      <dgm:spPr/>
      <dgm:t>
        <a:bodyPr/>
        <a:lstStyle/>
        <a:p>
          <a:endParaRPr lang="en-US"/>
        </a:p>
      </dgm:t>
    </dgm:pt>
    <dgm:pt modelId="{B0397168-6C2C-478A-97C9-92129B88A5AC}" type="pres">
      <dgm:prSet presAssocID="{19F83B22-D36F-42A3-944E-85D91C68E4A6}" presName="invisiNode" presStyleLbl="node1" presStyleIdx="5" presStyleCnt="6"/>
      <dgm:spPr/>
    </dgm:pt>
    <dgm:pt modelId="{7251117F-BE65-4AAA-AB77-E1F57F3C3296}" type="pres">
      <dgm:prSet presAssocID="{19F83B22-D36F-42A3-944E-85D91C68E4A6}" presName="imagNode" presStyleLbl="fgImgPlace1" presStyleIdx="5" presStyleCnt="6"/>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28000" r="-28000"/>
          </a:stretch>
        </a:blipFill>
      </dgm:spPr>
    </dgm:pt>
  </dgm:ptLst>
  <dgm:cxnLst>
    <dgm:cxn modelId="{016D3394-7106-4BCA-A7DC-583C9E08B0BC}" type="presOf" srcId="{6CF76DA5-33FC-4912-BA5A-FC49F8E8F5C9}" destId="{921F1F0C-6359-45CA-B35D-4FF012AAEFFF}" srcOrd="1" destOrd="0" presId="urn:microsoft.com/office/officeart/2005/8/layout/hList7"/>
    <dgm:cxn modelId="{F9EB366C-F0A1-449D-B870-C86A2296A1F0}" srcId="{00598057-0466-4E15-A45E-0040650F011F}" destId="{E9D9426E-7EB8-4684-A63F-6D3EEFD79FFD}" srcOrd="1" destOrd="0" parTransId="{D2AD5CEE-D6FB-47C4-AE2D-D661E680AE03}" sibTransId="{306AE1B0-6BDE-4E17-9CD8-38116D5DE611}"/>
    <dgm:cxn modelId="{DE5A5CA2-DA28-4AFB-82F9-EAB8E432CDB1}" type="presOf" srcId="{B48B40A0-1F2A-4ECD-915D-2DC54A5A0781}" destId="{B398C479-F2D7-40D0-AEDE-8CEE572BA180}" srcOrd="1" destOrd="0" presId="urn:microsoft.com/office/officeart/2005/8/layout/hList7"/>
    <dgm:cxn modelId="{A49CCF2C-FA92-41FB-85C2-518B605D3913}" type="presOf" srcId="{9233B6F2-4166-4E27-B301-F8AC987B0CD4}" destId="{61FE8E62-E459-4C3A-990B-700B7CFDE9CF}" srcOrd="0" destOrd="0" presId="urn:microsoft.com/office/officeart/2005/8/layout/hList7"/>
    <dgm:cxn modelId="{AF7F2686-6713-4442-89CF-4BCCFC4831BB}" type="presOf" srcId="{9233B6F2-4166-4E27-B301-F8AC987B0CD4}" destId="{AC426F6E-2992-471F-BE1A-945D9E19CAF2}" srcOrd="1" destOrd="0" presId="urn:microsoft.com/office/officeart/2005/8/layout/hList7"/>
    <dgm:cxn modelId="{90047EA6-718A-45C3-841F-144FDB2733D8}" srcId="{00598057-0466-4E15-A45E-0040650F011F}" destId="{6CF76DA5-33FC-4912-BA5A-FC49F8E8F5C9}" srcOrd="3" destOrd="0" parTransId="{6B197957-45DB-4EA2-A1E9-090A36281AC0}" sibTransId="{61D37CF1-4293-4F32-9859-638C730D9B7E}"/>
    <dgm:cxn modelId="{3DEA1D3D-5346-4D18-93B9-81C7171E19E5}" type="presOf" srcId="{306AE1B0-6BDE-4E17-9CD8-38116D5DE611}" destId="{6166C31F-6338-4212-AC89-A978B31B976B}" srcOrd="0" destOrd="0" presId="urn:microsoft.com/office/officeart/2005/8/layout/hList7"/>
    <dgm:cxn modelId="{00AFAA88-14DE-4824-91A2-75105668B0E6}" type="presOf" srcId="{00598057-0466-4E15-A45E-0040650F011F}" destId="{90871BCD-AA4E-46DE-8B7D-91A13D3B6B84}" srcOrd="0" destOrd="0" presId="urn:microsoft.com/office/officeart/2005/8/layout/hList7"/>
    <dgm:cxn modelId="{13479394-17D8-4DC7-8F04-55BA3E95976D}" type="presOf" srcId="{DB8F4F58-3A55-48DA-92CB-2F48A53E4E91}" destId="{39E5D379-0777-4AB8-A5B0-E707D3523489}" srcOrd="0" destOrd="0" presId="urn:microsoft.com/office/officeart/2005/8/layout/hList7"/>
    <dgm:cxn modelId="{D8309A16-9B34-487D-BA56-F1ECD4A07A9F}" type="presOf" srcId="{19F83B22-D36F-42A3-944E-85D91C68E4A6}" destId="{D8098556-25D2-4DF7-95AC-F326F2F5F1FA}" srcOrd="0" destOrd="0" presId="urn:microsoft.com/office/officeart/2005/8/layout/hList7"/>
    <dgm:cxn modelId="{AD41910C-BC6F-4E4D-82C1-2263C79E5D94}" type="presOf" srcId="{E9D9426E-7EB8-4684-A63F-6D3EEFD79FFD}" destId="{06EBCCBA-89DD-4322-AC49-8A997BC8C665}" srcOrd="1" destOrd="0" presId="urn:microsoft.com/office/officeart/2005/8/layout/hList7"/>
    <dgm:cxn modelId="{EB4CD03E-3044-4154-AAB5-63ACD07D9CBC}" srcId="{00598057-0466-4E15-A45E-0040650F011F}" destId="{21B29296-80AA-4429-9503-CB52B8338D7B}" srcOrd="4" destOrd="0" parTransId="{323234D0-8D69-4ED5-AC22-7EA4CAC4689F}" sibTransId="{A7880010-FA15-4F0F-9CEA-DC3BD859149A}"/>
    <dgm:cxn modelId="{1FC466DB-8215-4FFF-9D85-75D6C45E468F}" srcId="{00598057-0466-4E15-A45E-0040650F011F}" destId="{9233B6F2-4166-4E27-B301-F8AC987B0CD4}" srcOrd="2" destOrd="0" parTransId="{85701931-B15A-4E48-B93C-4CB8E7B38348}" sibTransId="{DB8F4F58-3A55-48DA-92CB-2F48A53E4E91}"/>
    <dgm:cxn modelId="{CA5A57A6-C224-4058-A584-B9BD5EDC0EC1}" type="presOf" srcId="{21B29296-80AA-4429-9503-CB52B8338D7B}" destId="{45F5D639-0D46-4F13-B8C4-766A9D7450B3}" srcOrd="0" destOrd="0" presId="urn:microsoft.com/office/officeart/2005/8/layout/hList7"/>
    <dgm:cxn modelId="{4CF5B143-DB97-49A0-AF0D-19D7CE6FEF2A}" type="presOf" srcId="{6CF76DA5-33FC-4912-BA5A-FC49F8E8F5C9}" destId="{BDC97182-044C-492B-97FE-95273CAE6636}" srcOrd="0" destOrd="0" presId="urn:microsoft.com/office/officeart/2005/8/layout/hList7"/>
    <dgm:cxn modelId="{80C01D47-CCD2-4967-8A0E-E271B53B57EB}" type="presOf" srcId="{19F83B22-D36F-42A3-944E-85D91C68E4A6}" destId="{B6F5B1C6-3269-4F30-9E08-C7905666EB37}" srcOrd="1" destOrd="0" presId="urn:microsoft.com/office/officeart/2005/8/layout/hList7"/>
    <dgm:cxn modelId="{46F42067-D733-42B4-8121-407A4962842D}" type="presOf" srcId="{D2AFDB11-83E8-4592-919A-E938CA27CB89}" destId="{9D6E0F5B-4F6D-47E4-B74E-05EBC5C7DE4E}" srcOrd="0" destOrd="0" presId="urn:microsoft.com/office/officeart/2005/8/layout/hList7"/>
    <dgm:cxn modelId="{ADC235ED-52BB-4952-AAB2-5D8B2EB5C7BA}" srcId="{00598057-0466-4E15-A45E-0040650F011F}" destId="{B48B40A0-1F2A-4ECD-915D-2DC54A5A0781}" srcOrd="0" destOrd="0" parTransId="{76D1AFD9-11FB-44FF-BD49-108EC12D0074}" sibTransId="{D2AFDB11-83E8-4592-919A-E938CA27CB89}"/>
    <dgm:cxn modelId="{FCF4CE8A-4856-4278-9AD5-AE51A3DD1841}" srcId="{00598057-0466-4E15-A45E-0040650F011F}" destId="{19F83B22-D36F-42A3-944E-85D91C68E4A6}" srcOrd="5" destOrd="0" parTransId="{52EC00FE-52EE-4BB4-9ADC-05FB7324768B}" sibTransId="{84907461-B09D-4313-A1D6-4C120756F620}"/>
    <dgm:cxn modelId="{D992BB4E-7705-4DD7-8A53-EDE2B791B830}" type="presOf" srcId="{B48B40A0-1F2A-4ECD-915D-2DC54A5A0781}" destId="{7DDE1B0B-892D-4874-A4A2-7837162A57FE}" srcOrd="0" destOrd="0" presId="urn:microsoft.com/office/officeart/2005/8/layout/hList7"/>
    <dgm:cxn modelId="{A98196F3-7D93-45CA-AB66-8AA6FA729BEE}" type="presOf" srcId="{61D37CF1-4293-4F32-9859-638C730D9B7E}" destId="{35F74087-1D80-4ECE-AD03-D14E3B4E7724}" srcOrd="0" destOrd="0" presId="urn:microsoft.com/office/officeart/2005/8/layout/hList7"/>
    <dgm:cxn modelId="{7A11BDFB-0599-426A-8FE2-1BCCDC03BED3}" type="presOf" srcId="{21B29296-80AA-4429-9503-CB52B8338D7B}" destId="{6D91C7CC-2A79-477D-B8D8-EAA449D8ADD5}" srcOrd="1" destOrd="0" presId="urn:microsoft.com/office/officeart/2005/8/layout/hList7"/>
    <dgm:cxn modelId="{11DF03ED-F97C-4CCD-8F05-029BD33EA00B}" type="presOf" srcId="{E9D9426E-7EB8-4684-A63F-6D3EEFD79FFD}" destId="{E20E063B-00CD-4D1E-A3F6-1FF83F8B99E6}" srcOrd="0" destOrd="0" presId="urn:microsoft.com/office/officeart/2005/8/layout/hList7"/>
    <dgm:cxn modelId="{048ABB05-BF9C-4A7B-B42D-A24103683845}" type="presOf" srcId="{A7880010-FA15-4F0F-9CEA-DC3BD859149A}" destId="{4E22AFC2-E053-4512-87EE-37C58FB95F35}" srcOrd="0" destOrd="0" presId="urn:microsoft.com/office/officeart/2005/8/layout/hList7"/>
    <dgm:cxn modelId="{90C0B8E6-EBBC-4799-9386-41381534CF2F}" type="presParOf" srcId="{90871BCD-AA4E-46DE-8B7D-91A13D3B6B84}" destId="{E38E62DF-0401-435C-9C27-488BF6824061}" srcOrd="0" destOrd="0" presId="urn:microsoft.com/office/officeart/2005/8/layout/hList7"/>
    <dgm:cxn modelId="{FC3FEA07-0575-40E1-8015-16DDBEB27503}" type="presParOf" srcId="{90871BCD-AA4E-46DE-8B7D-91A13D3B6B84}" destId="{5A107EC2-165B-48AD-BDD8-4C2134557FF4}" srcOrd="1" destOrd="0" presId="urn:microsoft.com/office/officeart/2005/8/layout/hList7"/>
    <dgm:cxn modelId="{0F643D70-3EFD-4467-BD82-AAD0E9DBEBEC}" type="presParOf" srcId="{5A107EC2-165B-48AD-BDD8-4C2134557FF4}" destId="{200A7198-B3C4-4494-83FA-34E93E3BA116}" srcOrd="0" destOrd="0" presId="urn:microsoft.com/office/officeart/2005/8/layout/hList7"/>
    <dgm:cxn modelId="{5DF600BF-0F0C-424F-9CB8-2613C3A311C7}" type="presParOf" srcId="{200A7198-B3C4-4494-83FA-34E93E3BA116}" destId="{7DDE1B0B-892D-4874-A4A2-7837162A57FE}" srcOrd="0" destOrd="0" presId="urn:microsoft.com/office/officeart/2005/8/layout/hList7"/>
    <dgm:cxn modelId="{4B498B5E-16F5-4A8C-9419-237D330AE033}" type="presParOf" srcId="{200A7198-B3C4-4494-83FA-34E93E3BA116}" destId="{B398C479-F2D7-40D0-AEDE-8CEE572BA180}" srcOrd="1" destOrd="0" presId="urn:microsoft.com/office/officeart/2005/8/layout/hList7"/>
    <dgm:cxn modelId="{F3742ACC-E34E-4F23-BE83-996514D67B3A}" type="presParOf" srcId="{200A7198-B3C4-4494-83FA-34E93E3BA116}" destId="{8BF4355F-91C3-4CAD-9F26-A3978B8698BD}" srcOrd="2" destOrd="0" presId="urn:microsoft.com/office/officeart/2005/8/layout/hList7"/>
    <dgm:cxn modelId="{82698523-FEBA-49D4-AC4D-D76DDFD8A726}" type="presParOf" srcId="{200A7198-B3C4-4494-83FA-34E93E3BA116}" destId="{94C6151D-0BCF-463A-B209-92E87DDFF0B0}" srcOrd="3" destOrd="0" presId="urn:microsoft.com/office/officeart/2005/8/layout/hList7"/>
    <dgm:cxn modelId="{ED72EEFD-08B0-4C39-B898-419B21979371}" type="presParOf" srcId="{5A107EC2-165B-48AD-BDD8-4C2134557FF4}" destId="{9D6E0F5B-4F6D-47E4-B74E-05EBC5C7DE4E}" srcOrd="1" destOrd="0" presId="urn:microsoft.com/office/officeart/2005/8/layout/hList7"/>
    <dgm:cxn modelId="{551E52D4-295A-4BBD-BB33-D14FD9E7D2F0}" type="presParOf" srcId="{5A107EC2-165B-48AD-BDD8-4C2134557FF4}" destId="{F34BE444-A95E-42D4-B044-0B9EF7F32A21}" srcOrd="2" destOrd="0" presId="urn:microsoft.com/office/officeart/2005/8/layout/hList7"/>
    <dgm:cxn modelId="{6C68A4C8-BE57-4C2E-A786-236727256B7E}" type="presParOf" srcId="{F34BE444-A95E-42D4-B044-0B9EF7F32A21}" destId="{E20E063B-00CD-4D1E-A3F6-1FF83F8B99E6}" srcOrd="0" destOrd="0" presId="urn:microsoft.com/office/officeart/2005/8/layout/hList7"/>
    <dgm:cxn modelId="{FEC9C03E-49B6-41E4-8330-0208B371B40C}" type="presParOf" srcId="{F34BE444-A95E-42D4-B044-0B9EF7F32A21}" destId="{06EBCCBA-89DD-4322-AC49-8A997BC8C665}" srcOrd="1" destOrd="0" presId="urn:microsoft.com/office/officeart/2005/8/layout/hList7"/>
    <dgm:cxn modelId="{8B7515B5-F070-461B-8BEC-7A82793CBD89}" type="presParOf" srcId="{F34BE444-A95E-42D4-B044-0B9EF7F32A21}" destId="{E703D883-2D15-47BC-8472-B51FFA8E9452}" srcOrd="2" destOrd="0" presId="urn:microsoft.com/office/officeart/2005/8/layout/hList7"/>
    <dgm:cxn modelId="{99B223A6-E7CF-4B96-A9AD-8BB3D0E1AB17}" type="presParOf" srcId="{F34BE444-A95E-42D4-B044-0B9EF7F32A21}" destId="{8EB8994F-C4DE-4A8E-BBCF-9F6C26996E76}" srcOrd="3" destOrd="0" presId="urn:microsoft.com/office/officeart/2005/8/layout/hList7"/>
    <dgm:cxn modelId="{63F31C59-39A9-4051-AC74-A3869815A6E8}" type="presParOf" srcId="{5A107EC2-165B-48AD-BDD8-4C2134557FF4}" destId="{6166C31F-6338-4212-AC89-A978B31B976B}" srcOrd="3" destOrd="0" presId="urn:microsoft.com/office/officeart/2005/8/layout/hList7"/>
    <dgm:cxn modelId="{FA4509EC-4BB0-4927-BFAD-C56D275C2B37}" type="presParOf" srcId="{5A107EC2-165B-48AD-BDD8-4C2134557FF4}" destId="{2F00AF8D-7D6B-4B5B-A96A-4E91B89FD380}" srcOrd="4" destOrd="0" presId="urn:microsoft.com/office/officeart/2005/8/layout/hList7"/>
    <dgm:cxn modelId="{0A90834E-5B97-40BD-94DA-E3C0FE45A593}" type="presParOf" srcId="{2F00AF8D-7D6B-4B5B-A96A-4E91B89FD380}" destId="{61FE8E62-E459-4C3A-990B-700B7CFDE9CF}" srcOrd="0" destOrd="0" presId="urn:microsoft.com/office/officeart/2005/8/layout/hList7"/>
    <dgm:cxn modelId="{E1E9C7F9-5536-4C09-A9FD-6DAE24B0383C}" type="presParOf" srcId="{2F00AF8D-7D6B-4B5B-A96A-4E91B89FD380}" destId="{AC426F6E-2992-471F-BE1A-945D9E19CAF2}" srcOrd="1" destOrd="0" presId="urn:microsoft.com/office/officeart/2005/8/layout/hList7"/>
    <dgm:cxn modelId="{AA03C274-0A0E-48E7-A820-8F9CACE6F3A9}" type="presParOf" srcId="{2F00AF8D-7D6B-4B5B-A96A-4E91B89FD380}" destId="{90CE6A68-DBF0-4936-9937-D2754F825B9A}" srcOrd="2" destOrd="0" presId="urn:microsoft.com/office/officeart/2005/8/layout/hList7"/>
    <dgm:cxn modelId="{A05AE99C-C2A0-4CE9-BF34-FE35DC3E5C88}" type="presParOf" srcId="{2F00AF8D-7D6B-4B5B-A96A-4E91B89FD380}" destId="{B5EC0625-24F8-44FF-AA65-AFDCA906902F}" srcOrd="3" destOrd="0" presId="urn:microsoft.com/office/officeart/2005/8/layout/hList7"/>
    <dgm:cxn modelId="{25738409-2473-4D60-9994-080444988273}" type="presParOf" srcId="{5A107EC2-165B-48AD-BDD8-4C2134557FF4}" destId="{39E5D379-0777-4AB8-A5B0-E707D3523489}" srcOrd="5" destOrd="0" presId="urn:microsoft.com/office/officeart/2005/8/layout/hList7"/>
    <dgm:cxn modelId="{F6317CF6-513D-461F-AA16-A5C94F7B0C7C}" type="presParOf" srcId="{5A107EC2-165B-48AD-BDD8-4C2134557FF4}" destId="{A55B9026-3ECF-4161-B433-727D215CB18B}" srcOrd="6" destOrd="0" presId="urn:microsoft.com/office/officeart/2005/8/layout/hList7"/>
    <dgm:cxn modelId="{280176BD-FA7B-461A-8C57-07A52EADD979}" type="presParOf" srcId="{A55B9026-3ECF-4161-B433-727D215CB18B}" destId="{BDC97182-044C-492B-97FE-95273CAE6636}" srcOrd="0" destOrd="0" presId="urn:microsoft.com/office/officeart/2005/8/layout/hList7"/>
    <dgm:cxn modelId="{A85BDC49-135B-41B7-AB5C-59214529983F}" type="presParOf" srcId="{A55B9026-3ECF-4161-B433-727D215CB18B}" destId="{921F1F0C-6359-45CA-B35D-4FF012AAEFFF}" srcOrd="1" destOrd="0" presId="urn:microsoft.com/office/officeart/2005/8/layout/hList7"/>
    <dgm:cxn modelId="{AD39B174-75AF-4B2C-A80C-4414734C30AE}" type="presParOf" srcId="{A55B9026-3ECF-4161-B433-727D215CB18B}" destId="{5852310C-DF21-476D-8CEF-2DE1C30C5D52}" srcOrd="2" destOrd="0" presId="urn:microsoft.com/office/officeart/2005/8/layout/hList7"/>
    <dgm:cxn modelId="{8FF3CC9F-9886-49BF-B7B2-F4045B89D157}" type="presParOf" srcId="{A55B9026-3ECF-4161-B433-727D215CB18B}" destId="{679E7B88-7B25-44B0-9675-EDDD186078E5}" srcOrd="3" destOrd="0" presId="urn:microsoft.com/office/officeart/2005/8/layout/hList7"/>
    <dgm:cxn modelId="{83A4DCDF-AB3F-407A-8132-7B244A117F67}" type="presParOf" srcId="{5A107EC2-165B-48AD-BDD8-4C2134557FF4}" destId="{35F74087-1D80-4ECE-AD03-D14E3B4E7724}" srcOrd="7" destOrd="0" presId="urn:microsoft.com/office/officeart/2005/8/layout/hList7"/>
    <dgm:cxn modelId="{63380CC1-E716-475A-853E-E32BDB2DDE12}" type="presParOf" srcId="{5A107EC2-165B-48AD-BDD8-4C2134557FF4}" destId="{1562414C-BE1E-489C-BC07-CDAC577F7383}" srcOrd="8" destOrd="0" presId="urn:microsoft.com/office/officeart/2005/8/layout/hList7"/>
    <dgm:cxn modelId="{B6C5EA48-431B-491D-9D9C-D024906DC379}" type="presParOf" srcId="{1562414C-BE1E-489C-BC07-CDAC577F7383}" destId="{45F5D639-0D46-4F13-B8C4-766A9D7450B3}" srcOrd="0" destOrd="0" presId="urn:microsoft.com/office/officeart/2005/8/layout/hList7"/>
    <dgm:cxn modelId="{D944EA2D-1379-4916-A618-1D70314AC29E}" type="presParOf" srcId="{1562414C-BE1E-489C-BC07-CDAC577F7383}" destId="{6D91C7CC-2A79-477D-B8D8-EAA449D8ADD5}" srcOrd="1" destOrd="0" presId="urn:microsoft.com/office/officeart/2005/8/layout/hList7"/>
    <dgm:cxn modelId="{51BE6E94-39FE-4238-8CFF-8F9F422B2DC0}" type="presParOf" srcId="{1562414C-BE1E-489C-BC07-CDAC577F7383}" destId="{D39F9F0E-C1C5-4712-992F-733191325F25}" srcOrd="2" destOrd="0" presId="urn:microsoft.com/office/officeart/2005/8/layout/hList7"/>
    <dgm:cxn modelId="{2A74069C-C8EE-4F94-BF43-5229454F3FCF}" type="presParOf" srcId="{1562414C-BE1E-489C-BC07-CDAC577F7383}" destId="{9F6BB708-2183-40B5-8D88-29D54D529531}" srcOrd="3" destOrd="0" presId="urn:microsoft.com/office/officeart/2005/8/layout/hList7"/>
    <dgm:cxn modelId="{FC62050E-C42D-4F5A-BC8A-42D756BF545E}" type="presParOf" srcId="{5A107EC2-165B-48AD-BDD8-4C2134557FF4}" destId="{4E22AFC2-E053-4512-87EE-37C58FB95F35}" srcOrd="9" destOrd="0" presId="urn:microsoft.com/office/officeart/2005/8/layout/hList7"/>
    <dgm:cxn modelId="{F7940396-FB4F-47B6-BE5B-2D097AAFBF10}" type="presParOf" srcId="{5A107EC2-165B-48AD-BDD8-4C2134557FF4}" destId="{262914C5-9E00-46AB-867E-1661278625C8}" srcOrd="10" destOrd="0" presId="urn:microsoft.com/office/officeart/2005/8/layout/hList7"/>
    <dgm:cxn modelId="{D6A946E8-9B4F-4760-B370-5662226DE733}" type="presParOf" srcId="{262914C5-9E00-46AB-867E-1661278625C8}" destId="{D8098556-25D2-4DF7-95AC-F326F2F5F1FA}" srcOrd="0" destOrd="0" presId="urn:microsoft.com/office/officeart/2005/8/layout/hList7"/>
    <dgm:cxn modelId="{A60E1E90-FBD3-4E8F-8171-D09BFC4F27A6}" type="presParOf" srcId="{262914C5-9E00-46AB-867E-1661278625C8}" destId="{B6F5B1C6-3269-4F30-9E08-C7905666EB37}" srcOrd="1" destOrd="0" presId="urn:microsoft.com/office/officeart/2005/8/layout/hList7"/>
    <dgm:cxn modelId="{3AC87599-C8B2-400A-BEE6-E3A7C0E914EE}" type="presParOf" srcId="{262914C5-9E00-46AB-867E-1661278625C8}" destId="{B0397168-6C2C-478A-97C9-92129B88A5AC}" srcOrd="2" destOrd="0" presId="urn:microsoft.com/office/officeart/2005/8/layout/hList7"/>
    <dgm:cxn modelId="{28FB7A21-AA8D-445F-BE7F-21B89A088CCB}" type="presParOf" srcId="{262914C5-9E00-46AB-867E-1661278625C8}" destId="{7251117F-BE65-4AAA-AB77-E1F57F3C3296}"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0D6AC-5193-425A-BBA8-189C5FD7480D}">
      <dsp:nvSpPr>
        <dsp:cNvPr id="0" name=""/>
        <dsp:cNvSpPr/>
      </dsp:nvSpPr>
      <dsp:spPr>
        <a:xfrm>
          <a:off x="0" y="299914"/>
          <a:ext cx="7543800" cy="1042667"/>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A0B5BA-B76E-4993-B50D-56DF53C4CB5E}">
      <dsp:nvSpPr>
        <dsp:cNvPr id="0" name=""/>
        <dsp:cNvSpPr/>
      </dsp:nvSpPr>
      <dsp:spPr>
        <a:xfrm>
          <a:off x="377190" y="63754"/>
          <a:ext cx="5280660" cy="47232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596" tIns="0" rIns="199596" bIns="0" numCol="1" spcCol="1270" anchor="ctr" anchorCtr="0">
          <a:noAutofit/>
        </a:bodyPr>
        <a:lstStyle/>
        <a:p>
          <a:pPr lvl="0" algn="l" defTabSz="711200">
            <a:lnSpc>
              <a:spcPct val="90000"/>
            </a:lnSpc>
            <a:spcBef>
              <a:spcPct val="0"/>
            </a:spcBef>
            <a:spcAft>
              <a:spcPct val="35000"/>
            </a:spcAft>
          </a:pPr>
          <a:r>
            <a:rPr lang="en-US" sz="1600" kern="1200" dirty="0" smtClean="0"/>
            <a:t>Vision</a:t>
          </a:r>
          <a:endParaRPr lang="en-US" sz="1600" kern="1200" dirty="0"/>
        </a:p>
      </dsp:txBody>
      <dsp:txXfrm>
        <a:off x="400247" y="86811"/>
        <a:ext cx="5234546" cy="426206"/>
      </dsp:txXfrm>
    </dsp:sp>
    <dsp:sp modelId="{41D64FB8-E8BA-4ABC-B6F4-1B1CF3649560}">
      <dsp:nvSpPr>
        <dsp:cNvPr id="0" name=""/>
        <dsp:cNvSpPr/>
      </dsp:nvSpPr>
      <dsp:spPr>
        <a:xfrm>
          <a:off x="0" y="1665141"/>
          <a:ext cx="7543800" cy="1323024"/>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F07FB3E-4429-484F-B1FE-F71F4EEC907F}">
      <dsp:nvSpPr>
        <dsp:cNvPr id="0" name=""/>
        <dsp:cNvSpPr/>
      </dsp:nvSpPr>
      <dsp:spPr>
        <a:xfrm>
          <a:off x="377190" y="1428981"/>
          <a:ext cx="5280660" cy="47232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596" tIns="0" rIns="199596" bIns="0" numCol="1" spcCol="1270" anchor="ctr" anchorCtr="0">
          <a:noAutofit/>
        </a:bodyPr>
        <a:lstStyle/>
        <a:p>
          <a:pPr lvl="0" algn="l" defTabSz="711200">
            <a:lnSpc>
              <a:spcPct val="90000"/>
            </a:lnSpc>
            <a:spcBef>
              <a:spcPct val="0"/>
            </a:spcBef>
            <a:spcAft>
              <a:spcPct val="35000"/>
            </a:spcAft>
          </a:pPr>
          <a:r>
            <a:rPr lang="en-US" sz="1600" kern="1200" dirty="0" smtClean="0"/>
            <a:t>Mission</a:t>
          </a:r>
          <a:endParaRPr lang="en-US" sz="1600" kern="1200" dirty="0"/>
        </a:p>
      </dsp:txBody>
      <dsp:txXfrm>
        <a:off x="400247" y="1452038"/>
        <a:ext cx="5234546" cy="426206"/>
      </dsp:txXfrm>
    </dsp:sp>
    <dsp:sp modelId="{3D12F21A-8B2C-4BDD-B5B0-CDB38A090350}">
      <dsp:nvSpPr>
        <dsp:cNvPr id="0" name=""/>
        <dsp:cNvSpPr/>
      </dsp:nvSpPr>
      <dsp:spPr>
        <a:xfrm>
          <a:off x="0" y="3310726"/>
          <a:ext cx="7543800" cy="1883318"/>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AE3820F-B86D-47FE-9E14-B411EF8AD60C}">
      <dsp:nvSpPr>
        <dsp:cNvPr id="0" name=""/>
        <dsp:cNvSpPr/>
      </dsp:nvSpPr>
      <dsp:spPr>
        <a:xfrm>
          <a:off x="377190" y="3074566"/>
          <a:ext cx="5280660" cy="47232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9596" tIns="0" rIns="199596" bIns="0" numCol="1" spcCol="1270" anchor="ctr" anchorCtr="0">
          <a:noAutofit/>
        </a:bodyPr>
        <a:lstStyle/>
        <a:p>
          <a:pPr lvl="0" algn="l" defTabSz="711200">
            <a:lnSpc>
              <a:spcPct val="90000"/>
            </a:lnSpc>
            <a:spcBef>
              <a:spcPct val="0"/>
            </a:spcBef>
            <a:spcAft>
              <a:spcPct val="35000"/>
            </a:spcAft>
          </a:pPr>
          <a:r>
            <a:rPr lang="en-US" sz="1600" kern="1200" dirty="0" smtClean="0"/>
            <a:t>Core Values</a:t>
          </a:r>
          <a:endParaRPr lang="en-US" sz="1600" kern="1200" dirty="0"/>
        </a:p>
      </dsp:txBody>
      <dsp:txXfrm>
        <a:off x="400247" y="3097623"/>
        <a:ext cx="5234546"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DE1B0B-892D-4874-A4A2-7837162A57FE}">
      <dsp:nvSpPr>
        <dsp:cNvPr id="0" name=""/>
        <dsp:cNvSpPr/>
      </dsp:nvSpPr>
      <dsp:spPr>
        <a:xfrm>
          <a:off x="109" y="0"/>
          <a:ext cx="1462013" cy="297180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en-US" sz="1700" b="1" kern="1200" dirty="0" smtClean="0"/>
            <a:t>Daily, Weekly and Monthly Rentals </a:t>
          </a:r>
          <a:endParaRPr lang="en-US" sz="1700" kern="1200" dirty="0"/>
        </a:p>
      </dsp:txBody>
      <dsp:txXfrm>
        <a:off x="109" y="1188719"/>
        <a:ext cx="1462013" cy="1188720"/>
      </dsp:txXfrm>
    </dsp:sp>
    <dsp:sp modelId="{94C6151D-0BCF-463A-B209-92E87DDFF0B0}">
      <dsp:nvSpPr>
        <dsp:cNvPr id="0" name=""/>
        <dsp:cNvSpPr/>
      </dsp:nvSpPr>
      <dsp:spPr>
        <a:xfrm>
          <a:off x="236311" y="178308"/>
          <a:ext cx="989609" cy="98960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15000" b="-1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20E063B-00CD-4D1E-A3F6-1FF83F8B99E6}">
      <dsp:nvSpPr>
        <dsp:cNvPr id="0" name=""/>
        <dsp:cNvSpPr/>
      </dsp:nvSpPr>
      <dsp:spPr>
        <a:xfrm>
          <a:off x="1505983" y="0"/>
          <a:ext cx="1462013" cy="297180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en-US" sz="1700" b="1" kern="1200" dirty="0" smtClean="0"/>
            <a:t>Long Term &amp; Personal Lease</a:t>
          </a:r>
          <a:endParaRPr lang="en-US" sz="1700" kern="1200" dirty="0"/>
        </a:p>
      </dsp:txBody>
      <dsp:txXfrm>
        <a:off x="1505983" y="1188719"/>
        <a:ext cx="1462013" cy="1188720"/>
      </dsp:txXfrm>
    </dsp:sp>
    <dsp:sp modelId="{8EB8994F-C4DE-4A8E-BBCF-9F6C26996E76}">
      <dsp:nvSpPr>
        <dsp:cNvPr id="0" name=""/>
        <dsp:cNvSpPr/>
      </dsp:nvSpPr>
      <dsp:spPr>
        <a:xfrm>
          <a:off x="1742185" y="178308"/>
          <a:ext cx="989609" cy="989609"/>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23000" r="-23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1FE8E62-E459-4C3A-990B-700B7CFDE9CF}">
      <dsp:nvSpPr>
        <dsp:cNvPr id="0" name=""/>
        <dsp:cNvSpPr/>
      </dsp:nvSpPr>
      <dsp:spPr>
        <a:xfrm>
          <a:off x="3011856" y="0"/>
          <a:ext cx="1462013" cy="297180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en-US" sz="1700" b="1" kern="1200" dirty="0" smtClean="0"/>
            <a:t>Online Reservations</a:t>
          </a:r>
          <a:endParaRPr lang="en-US" sz="1700" kern="1200" dirty="0"/>
        </a:p>
      </dsp:txBody>
      <dsp:txXfrm>
        <a:off x="3011856" y="1188719"/>
        <a:ext cx="1462013" cy="1188720"/>
      </dsp:txXfrm>
    </dsp:sp>
    <dsp:sp modelId="{B5EC0625-24F8-44FF-AA65-AFDCA906902F}">
      <dsp:nvSpPr>
        <dsp:cNvPr id="0" name=""/>
        <dsp:cNvSpPr/>
      </dsp:nvSpPr>
      <dsp:spPr>
        <a:xfrm>
          <a:off x="3248058" y="178308"/>
          <a:ext cx="989609" cy="989609"/>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15000" b="-1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DC97182-044C-492B-97FE-95273CAE6636}">
      <dsp:nvSpPr>
        <dsp:cNvPr id="0" name=""/>
        <dsp:cNvSpPr/>
      </dsp:nvSpPr>
      <dsp:spPr>
        <a:xfrm>
          <a:off x="4517730" y="0"/>
          <a:ext cx="1462013" cy="297180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en-US" sz="1700" b="1" kern="1200" smtClean="0"/>
            <a:t>24/7 Airport Services</a:t>
          </a:r>
          <a:endParaRPr lang="en-US" sz="1700" kern="1200"/>
        </a:p>
      </dsp:txBody>
      <dsp:txXfrm>
        <a:off x="4517730" y="1188719"/>
        <a:ext cx="1462013" cy="1188720"/>
      </dsp:txXfrm>
    </dsp:sp>
    <dsp:sp modelId="{679E7B88-7B25-44B0-9675-EDDD186078E5}">
      <dsp:nvSpPr>
        <dsp:cNvPr id="0" name=""/>
        <dsp:cNvSpPr/>
      </dsp:nvSpPr>
      <dsp:spPr>
        <a:xfrm>
          <a:off x="4753932" y="178308"/>
          <a:ext cx="989609" cy="989609"/>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t="-15000" b="-1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5F5D639-0D46-4F13-B8C4-766A9D7450B3}">
      <dsp:nvSpPr>
        <dsp:cNvPr id="0" name=""/>
        <dsp:cNvSpPr/>
      </dsp:nvSpPr>
      <dsp:spPr>
        <a:xfrm>
          <a:off x="6023603" y="0"/>
          <a:ext cx="1462013" cy="297180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en-US" sz="1700" b="1" kern="1200" dirty="0" smtClean="0"/>
            <a:t>Commercial &amp; Specialized  Fleet</a:t>
          </a:r>
          <a:endParaRPr lang="en-US" sz="1700" kern="1200" dirty="0"/>
        </a:p>
      </dsp:txBody>
      <dsp:txXfrm>
        <a:off x="6023603" y="1188719"/>
        <a:ext cx="1462013" cy="1188720"/>
      </dsp:txXfrm>
    </dsp:sp>
    <dsp:sp modelId="{9F6BB708-2183-40B5-8D88-29D54D529531}">
      <dsp:nvSpPr>
        <dsp:cNvPr id="0" name=""/>
        <dsp:cNvSpPr/>
      </dsp:nvSpPr>
      <dsp:spPr>
        <a:xfrm>
          <a:off x="6259805" y="178308"/>
          <a:ext cx="989609" cy="989609"/>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8098556-25D2-4DF7-95AC-F326F2F5F1FA}">
      <dsp:nvSpPr>
        <dsp:cNvPr id="0" name=""/>
        <dsp:cNvSpPr/>
      </dsp:nvSpPr>
      <dsp:spPr>
        <a:xfrm>
          <a:off x="7529477" y="0"/>
          <a:ext cx="1462013" cy="297180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en-US" sz="1700" b="1" kern="1200" dirty="0" smtClean="0"/>
            <a:t>Delivery &amp; Collection Services</a:t>
          </a:r>
          <a:endParaRPr lang="en-US" sz="1700" kern="1200" dirty="0"/>
        </a:p>
      </dsp:txBody>
      <dsp:txXfrm>
        <a:off x="7529477" y="1188719"/>
        <a:ext cx="1462013" cy="1188720"/>
      </dsp:txXfrm>
    </dsp:sp>
    <dsp:sp modelId="{7251117F-BE65-4AAA-AB77-E1F57F3C3296}">
      <dsp:nvSpPr>
        <dsp:cNvPr id="0" name=""/>
        <dsp:cNvSpPr/>
      </dsp:nvSpPr>
      <dsp:spPr>
        <a:xfrm>
          <a:off x="7765678" y="178308"/>
          <a:ext cx="989609" cy="989609"/>
        </a:xfrm>
        <a:prstGeom prst="ellipse">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l="-28000" r="-28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38E62DF-0401-435C-9C27-488BF6824061}">
      <dsp:nvSpPr>
        <dsp:cNvPr id="0" name=""/>
        <dsp:cNvSpPr/>
      </dsp:nvSpPr>
      <dsp:spPr>
        <a:xfrm>
          <a:off x="359663" y="2377439"/>
          <a:ext cx="8272272" cy="445770"/>
        </a:xfrm>
        <a:prstGeom prst="leftRightArrow">
          <a:avLst/>
        </a:prstGeom>
        <a:gradFill rotWithShape="0">
          <a:gsLst>
            <a:gs pos="0">
              <a:schemeClr val="accent2">
                <a:tint val="60000"/>
                <a:hueOff val="0"/>
                <a:satOff val="0"/>
                <a:lumOff val="0"/>
                <a:alphaOff val="0"/>
                <a:shade val="51000"/>
                <a:satMod val="130000"/>
              </a:schemeClr>
            </a:gs>
            <a:gs pos="80000">
              <a:schemeClr val="accent2">
                <a:tint val="60000"/>
                <a:hueOff val="0"/>
                <a:satOff val="0"/>
                <a:lumOff val="0"/>
                <a:alphaOff val="0"/>
                <a:shade val="93000"/>
                <a:satMod val="130000"/>
              </a:schemeClr>
            </a:gs>
            <a:gs pos="100000">
              <a:schemeClr val="accent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638908-3604-46C1-9FED-02F98070BF09}" type="datetimeFigureOut">
              <a:rPr lang="en-US" smtClean="0"/>
              <a:t>2/25/2020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6E7C18-5126-49A8-A7AA-73A989FFDAD7}" type="slidenum">
              <a:rPr lang="en-US" smtClean="0"/>
              <a:t>‹#›</a:t>
            </a:fld>
            <a:endParaRPr lang="en-US"/>
          </a:p>
        </p:txBody>
      </p:sp>
    </p:spTree>
    <p:extLst>
      <p:ext uri="{BB962C8B-B14F-4D97-AF65-F5344CB8AC3E}">
        <p14:creationId xmlns:p14="http://schemas.microsoft.com/office/powerpoint/2010/main" val="138483325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7D33C49-4F1E-4A76-A034-79AFBE62FB58}" type="datetimeFigureOut">
              <a:rPr lang="en-US" smtClean="0"/>
              <a:t>2/25/2020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D8C16B-DBB4-45EB-9ABD-0ED26B2E5BDE}" type="slidenum">
              <a:rPr lang="en-US" smtClean="0"/>
              <a:t>‹#›</a:t>
            </a:fld>
            <a:endParaRPr lang="en-US"/>
          </a:p>
        </p:txBody>
      </p:sp>
    </p:spTree>
    <p:extLst>
      <p:ext uri="{BB962C8B-B14F-4D97-AF65-F5344CB8AC3E}">
        <p14:creationId xmlns:p14="http://schemas.microsoft.com/office/powerpoint/2010/main" val="1184676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D33C49-4F1E-4A76-A034-79AFBE62FB58}" type="datetimeFigureOut">
              <a:rPr lang="en-US" smtClean="0"/>
              <a:t>2/25/2020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D8C16B-DBB4-45EB-9ABD-0ED26B2E5BDE}" type="slidenum">
              <a:rPr lang="en-US" smtClean="0"/>
              <a:t>‹#›</a:t>
            </a:fld>
            <a:endParaRPr lang="en-US"/>
          </a:p>
        </p:txBody>
      </p:sp>
    </p:spTree>
    <p:extLst>
      <p:ext uri="{BB962C8B-B14F-4D97-AF65-F5344CB8AC3E}">
        <p14:creationId xmlns:p14="http://schemas.microsoft.com/office/powerpoint/2010/main" val="3417043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D33C49-4F1E-4A76-A034-79AFBE62FB58}" type="datetimeFigureOut">
              <a:rPr lang="en-US" smtClean="0"/>
              <a:t>2/25/2020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D8C16B-DBB4-45EB-9ABD-0ED26B2E5BDE}" type="slidenum">
              <a:rPr lang="en-US" smtClean="0"/>
              <a:t>‹#›</a:t>
            </a:fld>
            <a:endParaRPr lang="en-US"/>
          </a:p>
        </p:txBody>
      </p:sp>
    </p:spTree>
    <p:extLst>
      <p:ext uri="{BB962C8B-B14F-4D97-AF65-F5344CB8AC3E}">
        <p14:creationId xmlns:p14="http://schemas.microsoft.com/office/powerpoint/2010/main" val="3853268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D33C49-4F1E-4A76-A034-79AFBE62FB58}" type="datetimeFigureOut">
              <a:rPr lang="en-US" smtClean="0"/>
              <a:t>2/25/2020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D8C16B-DBB4-45EB-9ABD-0ED26B2E5BDE}" type="slidenum">
              <a:rPr lang="en-US" smtClean="0"/>
              <a:t>‹#›</a:t>
            </a:fld>
            <a:endParaRPr lang="en-US"/>
          </a:p>
        </p:txBody>
      </p:sp>
    </p:spTree>
    <p:extLst>
      <p:ext uri="{BB962C8B-B14F-4D97-AF65-F5344CB8AC3E}">
        <p14:creationId xmlns:p14="http://schemas.microsoft.com/office/powerpoint/2010/main" val="35254183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D33C49-4F1E-4A76-A034-79AFBE62FB58}" type="datetimeFigureOut">
              <a:rPr lang="en-US" smtClean="0"/>
              <a:t>2/25/2020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D8C16B-DBB4-45EB-9ABD-0ED26B2E5BDE}" type="slidenum">
              <a:rPr lang="en-US" smtClean="0"/>
              <a:t>‹#›</a:t>
            </a:fld>
            <a:endParaRPr lang="en-US"/>
          </a:p>
        </p:txBody>
      </p:sp>
    </p:spTree>
    <p:extLst>
      <p:ext uri="{BB962C8B-B14F-4D97-AF65-F5344CB8AC3E}">
        <p14:creationId xmlns:p14="http://schemas.microsoft.com/office/powerpoint/2010/main" val="1174364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39000" y="152400"/>
            <a:ext cx="2432313" cy="841081"/>
          </a:xfrm>
          <a:prstGeom prst="rect">
            <a:avLst/>
          </a:prstGeom>
        </p:spPr>
      </p:pic>
      <p:sp>
        <p:nvSpPr>
          <p:cNvPr id="3" name="Rectangle 2" title="Divider Bar"/>
          <p:cNvSpPr/>
          <p:nvPr userDrawn="1"/>
        </p:nvSpPr>
        <p:spPr>
          <a:xfrm rot="5400000">
            <a:off x="942975" y="5762625"/>
            <a:ext cx="171450" cy="2057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angle 3" title="Divider Bar"/>
          <p:cNvSpPr/>
          <p:nvPr userDrawn="1"/>
        </p:nvSpPr>
        <p:spPr>
          <a:xfrm rot="5400000">
            <a:off x="5591175" y="3248025"/>
            <a:ext cx="171450" cy="7086600"/>
          </a:xfrm>
          <a:prstGeom prst="rect">
            <a:avLst/>
          </a:prstGeom>
          <a:solidFill>
            <a:srgbClr val="DD052B"/>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5147833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r="40733"/>
          <a:stretch/>
        </p:blipFill>
        <p:spPr>
          <a:xfrm>
            <a:off x="838200" y="0"/>
            <a:ext cx="8305800" cy="68580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39000" y="152400"/>
            <a:ext cx="2432313" cy="841081"/>
          </a:xfrm>
          <a:prstGeom prst="rect">
            <a:avLst/>
          </a:prstGeom>
        </p:spPr>
      </p:pic>
      <p:sp>
        <p:nvSpPr>
          <p:cNvPr id="8" name="Rectangle 7" title="Background Shape"/>
          <p:cNvSpPr/>
          <p:nvPr userDrawn="1"/>
        </p:nvSpPr>
        <p:spPr>
          <a:xfrm>
            <a:off x="0" y="376"/>
            <a:ext cx="3886200" cy="6857624"/>
          </a:xfrm>
          <a:prstGeom prst="rect">
            <a:avLst/>
          </a:prstGeom>
          <a:solidFill>
            <a:srgbClr val="DD052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9" name="Rectangle 8" title="Divider Bar"/>
          <p:cNvSpPr/>
          <p:nvPr userDrawn="1"/>
        </p:nvSpPr>
        <p:spPr>
          <a:xfrm>
            <a:off x="3886200" y="376"/>
            <a:ext cx="17145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8527439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title="Background Shape"/>
          <p:cNvSpPr/>
          <p:nvPr userDrawn="1"/>
        </p:nvSpPr>
        <p:spPr>
          <a:xfrm>
            <a:off x="6332481" y="0"/>
            <a:ext cx="3581400" cy="6873153"/>
          </a:xfrm>
          <a:prstGeom prst="rect">
            <a:avLst/>
          </a:prstGeom>
          <a:solidFill>
            <a:srgbClr val="DD052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19489" r="16473"/>
          <a:stretch/>
        </p:blipFill>
        <p:spPr>
          <a:xfrm>
            <a:off x="0" y="0"/>
            <a:ext cx="6161031" cy="68580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39000" y="152400"/>
            <a:ext cx="2432313" cy="841080"/>
          </a:xfrm>
          <a:prstGeom prst="rect">
            <a:avLst/>
          </a:prstGeom>
        </p:spPr>
      </p:pic>
      <p:sp>
        <p:nvSpPr>
          <p:cNvPr id="9" name="Rectangle 8" title="Divider Bar"/>
          <p:cNvSpPr/>
          <p:nvPr userDrawn="1"/>
        </p:nvSpPr>
        <p:spPr>
          <a:xfrm>
            <a:off x="6161031" y="0"/>
            <a:ext cx="17145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881443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33C49-4F1E-4A76-A034-79AFBE62FB58}" type="datetimeFigureOut">
              <a:rPr lang="en-US" smtClean="0"/>
              <a:t>2/25/2020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D8C16B-DBB4-45EB-9ABD-0ED26B2E5BDE}" type="slidenum">
              <a:rPr lang="en-US" smtClean="0"/>
              <a:t>‹#›</a:t>
            </a:fld>
            <a:endParaRPr lang="en-US"/>
          </a:p>
        </p:txBody>
      </p:sp>
    </p:spTree>
    <p:extLst>
      <p:ext uri="{BB962C8B-B14F-4D97-AF65-F5344CB8AC3E}">
        <p14:creationId xmlns:p14="http://schemas.microsoft.com/office/powerpoint/2010/main" val="2512062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7D33C49-4F1E-4A76-A034-79AFBE62FB58}" type="datetimeFigureOut">
              <a:rPr lang="en-US" smtClean="0"/>
              <a:t>2/25/2020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D8C16B-DBB4-45EB-9ABD-0ED26B2E5BDE}" type="slidenum">
              <a:rPr lang="en-US" smtClean="0"/>
              <a:t>‹#›</a:t>
            </a:fld>
            <a:endParaRPr lang="en-US"/>
          </a:p>
        </p:txBody>
      </p:sp>
    </p:spTree>
    <p:extLst>
      <p:ext uri="{BB962C8B-B14F-4D97-AF65-F5344CB8AC3E}">
        <p14:creationId xmlns:p14="http://schemas.microsoft.com/office/powerpoint/2010/main" val="2803947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7D33C49-4F1E-4A76-A034-79AFBE62FB58}" type="datetimeFigureOut">
              <a:rPr lang="en-US" smtClean="0"/>
              <a:t>2/25/2020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D8C16B-DBB4-45EB-9ABD-0ED26B2E5BDE}" type="slidenum">
              <a:rPr lang="en-US" smtClean="0"/>
              <a:t>‹#›</a:t>
            </a:fld>
            <a:endParaRPr lang="en-US"/>
          </a:p>
        </p:txBody>
      </p:sp>
    </p:spTree>
    <p:extLst>
      <p:ext uri="{BB962C8B-B14F-4D97-AF65-F5344CB8AC3E}">
        <p14:creationId xmlns:p14="http://schemas.microsoft.com/office/powerpoint/2010/main" val="3261479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7D33C49-4F1E-4A76-A034-79AFBE62FB58}" type="datetimeFigureOut">
              <a:rPr lang="en-US" smtClean="0"/>
              <a:t>2/25/2020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D8C16B-DBB4-45EB-9ABD-0ED26B2E5BDE}" type="slidenum">
              <a:rPr lang="en-US" smtClean="0"/>
              <a:t>‹#›</a:t>
            </a:fld>
            <a:endParaRPr lang="en-US"/>
          </a:p>
        </p:txBody>
      </p:sp>
    </p:spTree>
    <p:extLst>
      <p:ext uri="{BB962C8B-B14F-4D97-AF65-F5344CB8AC3E}">
        <p14:creationId xmlns:p14="http://schemas.microsoft.com/office/powerpoint/2010/main" val="1087296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065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33C49-4F1E-4A76-A034-79AFBE62FB58}" type="datetimeFigureOut">
              <a:rPr lang="en-US" smtClean="0"/>
              <a:t>2/25/2020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D8C16B-DBB4-45EB-9ABD-0ED26B2E5BDE}" type="slidenum">
              <a:rPr lang="en-US" smtClean="0"/>
              <a:t>‹#›</a:t>
            </a:fld>
            <a:endParaRPr lang="en-US"/>
          </a:p>
        </p:txBody>
      </p:sp>
    </p:spTree>
    <p:extLst>
      <p:ext uri="{BB962C8B-B14F-4D97-AF65-F5344CB8AC3E}">
        <p14:creationId xmlns:p14="http://schemas.microsoft.com/office/powerpoint/2010/main" val="1061318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mailto:makeabooking@dollaruae.ae"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Layout" Target="../diagrams/layout2.xml"/><Relationship Id="rId7" Type="http://schemas.openxmlformats.org/officeDocument/2006/relationships/image" Target="../media/image1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jpe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hyperlink" Target="http://www.google.ae/url?sa=i&amp;rct=j&amp;q=&amp;esrc=s&amp;source=images&amp;cd=&amp;cad=rja&amp;uact=8&amp;ved=0CAcQjRxqFQoTCK7fwsH-zcgCFQpZFAod1uUDZw&amp;url=http://www.gulftalent.com/companies/nasser-bin-abdullatif-alserkal-establishment&amp;psig=AFQjCNHVoWGEM3ySJmaMrAgQ9VZ5sMktig&amp;ust=1445325297975020" TargetMode="Externa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jpe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s>
</file>

<file path=ppt/slides/_rels/slide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jpeg"/><Relationship Id="rId18" Type="http://schemas.openxmlformats.org/officeDocument/2006/relationships/image" Target="../media/image59.jpe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image" Target="../media/image43.gif"/><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7.jfif"/><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6" name="TextBox 5"/>
          <p:cNvSpPr txBox="1"/>
          <p:nvPr/>
        </p:nvSpPr>
        <p:spPr>
          <a:xfrm>
            <a:off x="1066800" y="3046274"/>
            <a:ext cx="6115627" cy="1754326"/>
          </a:xfrm>
          <a:prstGeom prst="rect">
            <a:avLst/>
          </a:prstGeom>
          <a:noFill/>
        </p:spPr>
        <p:txBody>
          <a:bodyPr wrap="square" rtlCol="0">
            <a:spAutoFit/>
          </a:bodyPr>
          <a:lstStyle/>
          <a:p>
            <a:r>
              <a:rPr lang="en-US" sz="5400" b="1" dirty="0" smtClean="0">
                <a:solidFill>
                  <a:schemeClr val="tx1">
                    <a:lumMod val="65000"/>
                    <a:lumOff val="35000"/>
                  </a:schemeClr>
                </a:solidFill>
                <a:latin typeface="Century Gothic" panose="020B0502020202020204" pitchFamily="34" charset="0"/>
              </a:rPr>
              <a:t>Start your journey with us.</a:t>
            </a:r>
            <a:endParaRPr lang="en-US" sz="5400" b="1" dirty="0">
              <a:solidFill>
                <a:schemeClr val="tx1">
                  <a:lumMod val="65000"/>
                  <a:lumOff val="35000"/>
                </a:schemeClr>
              </a:solidFill>
              <a:latin typeface="Century Gothic" panose="020B0502020202020204" pitchFamily="34" charset="0"/>
            </a:endParaRPr>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81581" y="1905000"/>
            <a:ext cx="1862419" cy="3017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4289"/>
            <a:ext cx="2669904" cy="3900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3711" y="152399"/>
            <a:ext cx="4627603" cy="160020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257" y="990600"/>
            <a:ext cx="1676400" cy="1211123"/>
          </a:xfrm>
          <a:prstGeom prst="rect">
            <a:avLst/>
          </a:prstGeom>
        </p:spPr>
      </p:pic>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6400" y="4151333"/>
            <a:ext cx="3278188" cy="3011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22232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55593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0" y="0"/>
            <a:ext cx="2366750" cy="3886200"/>
          </a:xfrm>
          <a:prstGeom prst="rect">
            <a:avLst/>
          </a:prstGeom>
        </p:spPr>
      </p:pic>
      <p:sp>
        <p:nvSpPr>
          <p:cNvPr id="2" name="Title 1"/>
          <p:cNvSpPr txBox="1">
            <a:spLocks/>
          </p:cNvSpPr>
          <p:nvPr/>
        </p:nvSpPr>
        <p:spPr>
          <a:xfrm>
            <a:off x="2686050" y="457200"/>
            <a:ext cx="4248150" cy="34421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a:solidFill>
                  <a:schemeClr val="tx1">
                    <a:lumMod val="65000"/>
                    <a:lumOff val="35000"/>
                  </a:schemeClr>
                </a:solidFill>
                <a:ea typeface="+mn-ea"/>
                <a:cs typeface="+mn-cs"/>
              </a:rPr>
              <a:t>The Leadership which </a:t>
            </a:r>
          </a:p>
          <a:p>
            <a:r>
              <a:rPr lang="en-US" sz="2800" b="1" dirty="0">
                <a:solidFill>
                  <a:schemeClr val="tx1">
                    <a:lumMod val="65000"/>
                    <a:lumOff val="35000"/>
                  </a:schemeClr>
                </a:solidFill>
                <a:ea typeface="+mn-ea"/>
                <a:cs typeface="+mn-cs"/>
              </a:rPr>
              <a:t>Made us Great</a:t>
            </a:r>
          </a:p>
        </p:txBody>
      </p:sp>
      <p:sp>
        <p:nvSpPr>
          <p:cNvPr id="3" name="Content Placeholder 2"/>
          <p:cNvSpPr txBox="1">
            <a:spLocks/>
          </p:cNvSpPr>
          <p:nvPr/>
        </p:nvSpPr>
        <p:spPr>
          <a:xfrm>
            <a:off x="2362200" y="2438400"/>
            <a:ext cx="5929855" cy="4343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b="1" dirty="0" smtClean="0">
                <a:solidFill>
                  <a:schemeClr val="tx1">
                    <a:lumMod val="65000"/>
                    <a:lumOff val="35000"/>
                  </a:schemeClr>
                </a:solidFill>
              </a:rPr>
              <a:t>Marwan Al </a:t>
            </a:r>
            <a:r>
              <a:rPr lang="en-US" sz="2000" b="1" dirty="0" err="1" smtClean="0">
                <a:solidFill>
                  <a:schemeClr val="tx1">
                    <a:lumMod val="65000"/>
                    <a:lumOff val="35000"/>
                  </a:schemeClr>
                </a:solidFill>
              </a:rPr>
              <a:t>Mulla</a:t>
            </a:r>
            <a:r>
              <a:rPr lang="en-US" sz="2000" b="1" dirty="0" smtClean="0">
                <a:solidFill>
                  <a:schemeClr val="tx1">
                    <a:lumMod val="65000"/>
                    <a:lumOff val="35000"/>
                  </a:schemeClr>
                </a:solidFill>
              </a:rPr>
              <a:t> – General Manager – UAE &amp; Oman</a:t>
            </a:r>
          </a:p>
          <a:p>
            <a:pPr marL="0" indent="0">
              <a:spcBef>
                <a:spcPts val="0"/>
              </a:spcBef>
              <a:buFont typeface="Arial" pitchFamily="34" charset="0"/>
              <a:buNone/>
            </a:pPr>
            <a:r>
              <a:rPr lang="en-US" sz="2000" dirty="0" smtClean="0">
                <a:solidFill>
                  <a:schemeClr val="tx1">
                    <a:lumMod val="65000"/>
                    <a:lumOff val="35000"/>
                  </a:schemeClr>
                </a:solidFill>
              </a:rPr>
              <a:t>16 years in the car rental industry and has been the driving force within Dollar Rent-a-Car UAE &amp; Oman for the last 13 years.</a:t>
            </a:r>
          </a:p>
          <a:p>
            <a:pPr marL="0" indent="0">
              <a:spcBef>
                <a:spcPts val="0"/>
              </a:spcBef>
              <a:buFont typeface="Arial" pitchFamily="34" charset="0"/>
              <a:buNone/>
            </a:pPr>
            <a:endParaRPr lang="en-US" sz="2000" b="1" dirty="0" smtClean="0">
              <a:solidFill>
                <a:schemeClr val="tx1">
                  <a:lumMod val="65000"/>
                  <a:lumOff val="35000"/>
                </a:schemeClr>
              </a:solidFill>
            </a:endParaRPr>
          </a:p>
          <a:p>
            <a:pPr marL="0" indent="0">
              <a:buFont typeface="Arial" pitchFamily="34" charset="0"/>
              <a:buNone/>
            </a:pPr>
            <a:r>
              <a:rPr lang="en-US" sz="2000" b="1" dirty="0" smtClean="0">
                <a:solidFill>
                  <a:schemeClr val="tx1">
                    <a:lumMod val="65000"/>
                    <a:lumOff val="35000"/>
                  </a:schemeClr>
                </a:solidFill>
              </a:rPr>
              <a:t>Anudeep Raghuthaman – Retail &amp; CS Manager –  UAE</a:t>
            </a:r>
          </a:p>
          <a:p>
            <a:pPr marL="0" indent="0">
              <a:spcBef>
                <a:spcPts val="0"/>
              </a:spcBef>
              <a:buFont typeface="Arial" pitchFamily="34" charset="0"/>
              <a:buNone/>
            </a:pPr>
            <a:r>
              <a:rPr lang="en-US" sz="2000" dirty="0" smtClean="0">
                <a:solidFill>
                  <a:schemeClr val="tx1">
                    <a:lumMod val="65000"/>
                    <a:lumOff val="35000"/>
                  </a:schemeClr>
                </a:solidFill>
              </a:rPr>
              <a:t>13 years experience, with Dollar Rent-a-Car acting as Retail and Customer service Manager. Experience in Retail management, customer experience planning and market analytics. Plays a vital role in the company.</a:t>
            </a:r>
          </a:p>
          <a:p>
            <a:pPr marL="0" indent="0">
              <a:lnSpc>
                <a:spcPct val="150000"/>
              </a:lnSpc>
              <a:buFont typeface="Arial" pitchFamily="34" charset="0"/>
              <a:buNone/>
            </a:pPr>
            <a:endParaRPr lang="en-US" sz="2000" b="1" dirty="0">
              <a:solidFill>
                <a:schemeClr val="tx1">
                  <a:lumMod val="65000"/>
                  <a:lumOff val="35000"/>
                </a:schemeClr>
              </a:solidFill>
            </a:endParaRPr>
          </a:p>
        </p:txBody>
      </p:sp>
    </p:spTree>
    <p:extLst>
      <p:ext uri="{BB962C8B-B14F-4D97-AF65-F5344CB8AC3E}">
        <p14:creationId xmlns:p14="http://schemas.microsoft.com/office/powerpoint/2010/main" val="950778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86565" y="3581400"/>
            <a:ext cx="3138435" cy="2800767"/>
          </a:xfrm>
          <a:prstGeom prst="rect">
            <a:avLst/>
          </a:prstGeom>
        </p:spPr>
        <p:txBody>
          <a:bodyPr wrap="square">
            <a:spAutoFit/>
          </a:bodyPr>
          <a:lstStyle/>
          <a:p>
            <a:r>
              <a:rPr lang="en-US" sz="1600" dirty="0" smtClean="0">
                <a:solidFill>
                  <a:schemeClr val="bg1"/>
                </a:solidFill>
              </a:rPr>
              <a:t>Contact Us</a:t>
            </a:r>
          </a:p>
          <a:p>
            <a:endParaRPr lang="en-US" sz="1600" dirty="0" smtClean="0">
              <a:solidFill>
                <a:schemeClr val="bg1"/>
              </a:solidFill>
            </a:endParaRPr>
          </a:p>
          <a:p>
            <a:r>
              <a:rPr lang="en-US" sz="1600" dirty="0" smtClean="0">
                <a:solidFill>
                  <a:schemeClr val="bg1"/>
                </a:solidFill>
              </a:rPr>
              <a:t>Dollar Rent a Car UAE</a:t>
            </a:r>
            <a:r>
              <a:rPr lang="en-US" sz="1600" dirty="0">
                <a:solidFill>
                  <a:schemeClr val="bg1"/>
                </a:solidFill>
              </a:rPr>
              <a:t> </a:t>
            </a:r>
          </a:p>
          <a:p>
            <a:r>
              <a:rPr lang="en-US" sz="1600" dirty="0">
                <a:solidFill>
                  <a:schemeClr val="bg1"/>
                </a:solidFill>
              </a:rPr>
              <a:t>PO Box 2622</a:t>
            </a:r>
          </a:p>
          <a:p>
            <a:r>
              <a:rPr lang="en-US" sz="1600" dirty="0" smtClean="0">
                <a:solidFill>
                  <a:schemeClr val="bg1"/>
                </a:solidFill>
              </a:rPr>
              <a:t>Dubai, UAE.</a:t>
            </a:r>
            <a:endParaRPr lang="en-US" sz="1600" dirty="0">
              <a:solidFill>
                <a:schemeClr val="bg1"/>
              </a:solidFill>
            </a:endParaRPr>
          </a:p>
          <a:p>
            <a:r>
              <a:rPr lang="en-US" sz="1600" dirty="0">
                <a:solidFill>
                  <a:schemeClr val="bg1"/>
                </a:solidFill>
              </a:rPr>
              <a:t> </a:t>
            </a:r>
          </a:p>
          <a:p>
            <a:r>
              <a:rPr lang="en-US" sz="1600" dirty="0">
                <a:solidFill>
                  <a:schemeClr val="bg1"/>
                </a:solidFill>
              </a:rPr>
              <a:t>T: </a:t>
            </a:r>
            <a:r>
              <a:rPr lang="en-US" sz="1600" dirty="0" smtClean="0">
                <a:solidFill>
                  <a:schemeClr val="bg1"/>
                </a:solidFill>
              </a:rPr>
              <a:t>+971 4 3365065</a:t>
            </a:r>
            <a:endParaRPr lang="en-US" sz="1600" dirty="0">
              <a:solidFill>
                <a:schemeClr val="bg1"/>
              </a:solidFill>
            </a:endParaRPr>
          </a:p>
          <a:p>
            <a:r>
              <a:rPr lang="en-US" sz="1600" dirty="0">
                <a:solidFill>
                  <a:schemeClr val="bg1"/>
                </a:solidFill>
              </a:rPr>
              <a:t>Toll free 800 4710 </a:t>
            </a:r>
          </a:p>
          <a:p>
            <a:r>
              <a:rPr lang="en-US" sz="1600" u="sng" dirty="0" smtClean="0">
                <a:solidFill>
                  <a:schemeClr val="bg1"/>
                </a:solidFill>
                <a:hlinkClick r:id="rId2"/>
              </a:rPr>
              <a:t>makeabooking@dollaruae.ae</a:t>
            </a:r>
            <a:endParaRPr lang="en-US" sz="1600" u="sng" dirty="0" smtClean="0">
              <a:solidFill>
                <a:schemeClr val="bg1"/>
              </a:solidFill>
            </a:endParaRPr>
          </a:p>
          <a:p>
            <a:r>
              <a:rPr lang="en-US" sz="1600" u="sng" dirty="0" smtClean="0">
                <a:solidFill>
                  <a:schemeClr val="bg1"/>
                </a:solidFill>
              </a:rPr>
              <a:t>customer.care@dollaruae.ae</a:t>
            </a:r>
            <a:endParaRPr lang="en-US" sz="1600" dirty="0">
              <a:solidFill>
                <a:schemeClr val="bg1"/>
              </a:solidFill>
            </a:endParaRPr>
          </a:p>
          <a:p>
            <a:r>
              <a:rPr lang="en-US" sz="1600" dirty="0" smtClean="0">
                <a:solidFill>
                  <a:schemeClr val="bg1"/>
                </a:solidFill>
              </a:rPr>
              <a:t>www.dollaruae.com</a:t>
            </a:r>
            <a:endParaRPr lang="en-US" sz="1600" dirty="0">
              <a:solidFill>
                <a:schemeClr val="bg1"/>
              </a:solidFill>
            </a:endParaRPr>
          </a:p>
        </p:txBody>
      </p:sp>
    </p:spTree>
    <p:extLst>
      <p:ext uri="{BB962C8B-B14F-4D97-AF65-F5344CB8AC3E}">
        <p14:creationId xmlns:p14="http://schemas.microsoft.com/office/powerpoint/2010/main" val="39144404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8353" y="152400"/>
            <a:ext cx="2286000" cy="523220"/>
          </a:xfrm>
          <a:prstGeom prst="rect">
            <a:avLst/>
          </a:prstGeom>
        </p:spPr>
        <p:txBody>
          <a:bodyPr wrap="square">
            <a:spAutoFit/>
          </a:bodyPr>
          <a:lstStyle/>
          <a:p>
            <a:r>
              <a:rPr lang="en-US" sz="2800" b="1" dirty="0" smtClean="0">
                <a:solidFill>
                  <a:schemeClr val="bg1"/>
                </a:solidFill>
              </a:rPr>
              <a:t>Our Story</a:t>
            </a:r>
            <a:endParaRPr lang="en-US" sz="2800" b="1" dirty="0">
              <a:solidFill>
                <a:schemeClr val="bg1"/>
              </a:solidFill>
            </a:endParaRPr>
          </a:p>
        </p:txBody>
      </p:sp>
      <p:sp>
        <p:nvSpPr>
          <p:cNvPr id="4" name="Content Placeholder 1"/>
          <p:cNvSpPr txBox="1">
            <a:spLocks/>
          </p:cNvSpPr>
          <p:nvPr/>
        </p:nvSpPr>
        <p:spPr>
          <a:xfrm>
            <a:off x="0" y="704126"/>
            <a:ext cx="3962400" cy="5867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1"/>
                </a:solidFill>
              </a:rPr>
              <a:t>Dollar Rent A Car is a global car hire company owned by DTAG Inc., headquartered in Tulsa, Oklahoma, USA. Dollar has operations in over 640 worldwide locations covering 53 countries, with a fleet of approximately 200,000 vehicles. Dollar in the UAE is a franchised operation owned by the prestigious A.A. Al </a:t>
            </a:r>
            <a:r>
              <a:rPr lang="en-US" sz="1600" dirty="0" err="1">
                <a:solidFill>
                  <a:schemeClr val="bg1"/>
                </a:solidFill>
              </a:rPr>
              <a:t>Moosa</a:t>
            </a:r>
            <a:r>
              <a:rPr lang="en-US" sz="1600" dirty="0">
                <a:solidFill>
                  <a:schemeClr val="bg1"/>
                </a:solidFill>
              </a:rPr>
              <a:t> Enterprises. Dollar UAE commenced its operations in 2004 and is currently operating across the cities of Dubai, Abu Dhabi, and Sharjah. Dollar UAE currently has 26 locations across the UAE and has the widest range of vehicles to choose your car rental. Today it is one of the leading car rental companies in the country</a:t>
            </a:r>
            <a:r>
              <a:rPr lang="en-US" sz="1600" dirty="0" smtClean="0">
                <a:solidFill>
                  <a:schemeClr val="bg1"/>
                </a:solidFill>
              </a:rPr>
              <a:t>.</a:t>
            </a:r>
          </a:p>
          <a:p>
            <a:pPr marL="0" indent="0">
              <a:buNone/>
            </a:pPr>
            <a:endParaRPr lang="en-US" sz="1600" dirty="0">
              <a:solidFill>
                <a:schemeClr val="bg1"/>
              </a:solidFill>
            </a:endParaRPr>
          </a:p>
          <a:p>
            <a:pPr marL="0" indent="0">
              <a:buNone/>
            </a:pPr>
            <a:r>
              <a:rPr lang="en-US" sz="1600" dirty="0" smtClean="0">
                <a:solidFill>
                  <a:schemeClr val="bg1"/>
                </a:solidFill>
              </a:rPr>
              <a:t>A.A</a:t>
            </a:r>
            <a:r>
              <a:rPr lang="en-US" sz="1600" dirty="0">
                <a:solidFill>
                  <a:schemeClr val="bg1"/>
                </a:solidFill>
              </a:rPr>
              <a:t>. Al </a:t>
            </a:r>
            <a:r>
              <a:rPr lang="en-US" sz="1600" dirty="0" err="1">
                <a:solidFill>
                  <a:schemeClr val="bg1"/>
                </a:solidFill>
              </a:rPr>
              <a:t>Moosa</a:t>
            </a:r>
            <a:r>
              <a:rPr lang="en-US" sz="1600" dirty="0">
                <a:solidFill>
                  <a:schemeClr val="bg1"/>
                </a:solidFill>
              </a:rPr>
              <a:t> Enterprises was established by Mr. Abdullah Ahmed Al </a:t>
            </a:r>
            <a:r>
              <a:rPr lang="en-US" sz="1600" dirty="0" err="1">
                <a:solidFill>
                  <a:schemeClr val="bg1"/>
                </a:solidFill>
              </a:rPr>
              <a:t>Moosa</a:t>
            </a:r>
            <a:r>
              <a:rPr lang="en-US" sz="1600" dirty="0">
                <a:solidFill>
                  <a:schemeClr val="bg1"/>
                </a:solidFill>
              </a:rPr>
              <a:t> as an Architectural and Engineering firm, has since grown into an Enterprise with business interests in Architecture &amp; Engineering Consultancy, Interior design, Real Estate, Hotels, Furniture, Manufacturing of mattress and Car Rental Services</a:t>
            </a:r>
            <a:endParaRPr lang="en-US" sz="1400" dirty="0">
              <a:solidFill>
                <a:schemeClr val="bg1"/>
              </a:solidFill>
            </a:endParaRPr>
          </a:p>
        </p:txBody>
      </p:sp>
    </p:spTree>
    <p:extLst>
      <p:ext uri="{BB962C8B-B14F-4D97-AF65-F5344CB8AC3E}">
        <p14:creationId xmlns:p14="http://schemas.microsoft.com/office/powerpoint/2010/main" val="3114332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
            <a:ext cx="4248150" cy="34421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b="1" dirty="0" smtClean="0">
                <a:solidFill>
                  <a:schemeClr val="tx1">
                    <a:lumMod val="65000"/>
                    <a:lumOff val="35000"/>
                  </a:schemeClr>
                </a:solidFill>
              </a:rPr>
              <a:t>Why We EXIST</a:t>
            </a:r>
            <a:endParaRPr lang="en-US" sz="2800" b="1" dirty="0">
              <a:solidFill>
                <a:schemeClr val="tx1">
                  <a:lumMod val="65000"/>
                  <a:lumOff val="35000"/>
                </a:schemeClr>
              </a:solidFill>
            </a:endParaRPr>
          </a:p>
        </p:txBody>
      </p:sp>
      <p:grpSp>
        <p:nvGrpSpPr>
          <p:cNvPr id="10" name="Group 9"/>
          <p:cNvGrpSpPr/>
          <p:nvPr/>
        </p:nvGrpSpPr>
        <p:grpSpPr>
          <a:xfrm>
            <a:off x="228600" y="990600"/>
            <a:ext cx="8039100" cy="5257800"/>
            <a:chOff x="762000" y="1066800"/>
            <a:chExt cx="8039100" cy="5257800"/>
          </a:xfrm>
        </p:grpSpPr>
        <p:graphicFrame>
          <p:nvGraphicFramePr>
            <p:cNvPr id="6" name="Diagram 5"/>
            <p:cNvGraphicFramePr/>
            <p:nvPr>
              <p:extLst>
                <p:ext uri="{D42A27DB-BD31-4B8C-83A1-F6EECF244321}">
                  <p14:modId xmlns:p14="http://schemas.microsoft.com/office/powerpoint/2010/main" val="687684850"/>
                </p:ext>
              </p:extLst>
            </p:nvPr>
          </p:nvGraphicFramePr>
          <p:xfrm>
            <a:off x="762000" y="1066800"/>
            <a:ext cx="7543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914400" y="1752600"/>
              <a:ext cx="7239000" cy="584775"/>
            </a:xfrm>
            <a:prstGeom prst="rect">
              <a:avLst/>
            </a:prstGeom>
            <a:noFill/>
          </p:spPr>
          <p:txBody>
            <a:bodyPr wrap="square" rtlCol="0">
              <a:spAutoFit/>
            </a:bodyPr>
            <a:lstStyle/>
            <a:p>
              <a:pPr algn="ctr"/>
              <a:r>
                <a:rPr lang="en-US" sz="1600" dirty="0">
                  <a:solidFill>
                    <a:schemeClr val="tx1">
                      <a:lumMod val="65000"/>
                      <a:lumOff val="35000"/>
                    </a:schemeClr>
                  </a:solidFill>
                </a:rPr>
                <a:t>Our vision is to become a customer centric company with focus on creating a consistent and sustainable business growth. </a:t>
              </a:r>
            </a:p>
          </p:txBody>
        </p:sp>
        <p:sp>
          <p:nvSpPr>
            <p:cNvPr id="9" name="TextBox 8"/>
            <p:cNvSpPr txBox="1"/>
            <p:nvPr/>
          </p:nvSpPr>
          <p:spPr>
            <a:xfrm>
              <a:off x="916293" y="3124200"/>
              <a:ext cx="7089584" cy="830997"/>
            </a:xfrm>
            <a:prstGeom prst="rect">
              <a:avLst/>
            </a:prstGeom>
            <a:noFill/>
          </p:spPr>
          <p:txBody>
            <a:bodyPr wrap="square" rtlCol="0">
              <a:spAutoFit/>
            </a:bodyPr>
            <a:lstStyle/>
            <a:p>
              <a:pPr algn="ctr"/>
              <a:r>
                <a:rPr lang="en-US" sz="1600" dirty="0">
                  <a:solidFill>
                    <a:schemeClr val="tx1">
                      <a:lumMod val="65000"/>
                      <a:lumOff val="35000"/>
                    </a:schemeClr>
                  </a:solidFill>
                </a:rPr>
                <a:t>Our mission is to provide a hassle free renting experience to our customers through constant innovation and consistent delivery of quality products and a great customer experience. </a:t>
              </a:r>
            </a:p>
          </p:txBody>
        </p:sp>
        <p:sp>
          <p:nvSpPr>
            <p:cNvPr id="3" name="Content Placeholder 2"/>
            <p:cNvSpPr txBox="1">
              <a:spLocks/>
            </p:cNvSpPr>
            <p:nvPr/>
          </p:nvSpPr>
          <p:spPr>
            <a:xfrm>
              <a:off x="914400" y="4724400"/>
              <a:ext cx="7886700" cy="1534861"/>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smtClean="0">
                  <a:solidFill>
                    <a:schemeClr val="tx1">
                      <a:lumMod val="65000"/>
                      <a:lumOff val="35000"/>
                    </a:schemeClr>
                  </a:solidFill>
                </a:rPr>
                <a:t>Committed to give customer a delightful renting experience</a:t>
              </a:r>
            </a:p>
            <a:p>
              <a:r>
                <a:rPr lang="en-US" sz="1600" dirty="0" smtClean="0">
                  <a:solidFill>
                    <a:schemeClr val="tx1">
                      <a:lumMod val="65000"/>
                      <a:lumOff val="35000"/>
                    </a:schemeClr>
                  </a:solidFill>
                </a:rPr>
                <a:t>Keep it easy and simple</a:t>
              </a:r>
            </a:p>
            <a:p>
              <a:r>
                <a:rPr lang="en-US" sz="1600" dirty="0" smtClean="0">
                  <a:solidFill>
                    <a:schemeClr val="tx1">
                      <a:lumMod val="65000"/>
                      <a:lumOff val="35000"/>
                    </a:schemeClr>
                  </a:solidFill>
                </a:rPr>
                <a:t>Integrity</a:t>
              </a:r>
            </a:p>
            <a:p>
              <a:r>
                <a:rPr lang="en-US" sz="1600" dirty="0" smtClean="0">
                  <a:solidFill>
                    <a:schemeClr val="tx1">
                      <a:lumMod val="65000"/>
                      <a:lumOff val="35000"/>
                    </a:schemeClr>
                  </a:solidFill>
                </a:rPr>
                <a:t>Innovative </a:t>
              </a:r>
            </a:p>
            <a:p>
              <a:r>
                <a:rPr lang="en-US" sz="1600" dirty="0" smtClean="0">
                  <a:solidFill>
                    <a:schemeClr val="tx1">
                      <a:lumMod val="65000"/>
                      <a:lumOff val="35000"/>
                    </a:schemeClr>
                  </a:solidFill>
                </a:rPr>
                <a:t>Honesty</a:t>
              </a:r>
            </a:p>
            <a:p>
              <a:endParaRPr lang="en-US" dirty="0"/>
            </a:p>
          </p:txBody>
        </p:sp>
      </p:grpSp>
      <p:pic>
        <p:nvPicPr>
          <p:cNvPr id="7" name="Picture 8"/>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029200" y="4572000"/>
            <a:ext cx="3985845" cy="203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2282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
            <a:ext cx="4248150" cy="34421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2000" b="1" dirty="0"/>
          </a:p>
        </p:txBody>
      </p:sp>
      <p:graphicFrame>
        <p:nvGraphicFramePr>
          <p:cNvPr id="7" name="Diagram 6"/>
          <p:cNvGraphicFramePr/>
          <p:nvPr>
            <p:extLst>
              <p:ext uri="{D42A27DB-BD31-4B8C-83A1-F6EECF244321}">
                <p14:modId xmlns:p14="http://schemas.microsoft.com/office/powerpoint/2010/main" val="93106108"/>
              </p:ext>
            </p:extLst>
          </p:nvPr>
        </p:nvGraphicFramePr>
        <p:xfrm>
          <a:off x="76200" y="1143000"/>
          <a:ext cx="8991600" cy="2971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203516" y="4572000"/>
            <a:ext cx="4572000" cy="1477328"/>
          </a:xfrm>
          <a:prstGeom prst="rect">
            <a:avLst/>
          </a:prstGeom>
        </p:spPr>
        <p:txBody>
          <a:bodyPr>
            <a:spAutoFit/>
          </a:bodyPr>
          <a:lstStyle/>
          <a:p>
            <a:r>
              <a:rPr lang="en-US" b="1" dirty="0">
                <a:solidFill>
                  <a:schemeClr val="tx1">
                    <a:lumMod val="65000"/>
                    <a:lumOff val="35000"/>
                  </a:schemeClr>
                </a:solidFill>
              </a:rPr>
              <a:t>More </a:t>
            </a:r>
            <a:r>
              <a:rPr lang="en-US" b="1" dirty="0" smtClean="0">
                <a:solidFill>
                  <a:schemeClr val="tx1">
                    <a:lumMod val="65000"/>
                    <a:lumOff val="35000"/>
                  </a:schemeClr>
                </a:solidFill>
              </a:rPr>
              <a:t>Convenience</a:t>
            </a:r>
            <a:r>
              <a:rPr lang="en-US" dirty="0">
                <a:solidFill>
                  <a:schemeClr val="tx1">
                    <a:lumMod val="65000"/>
                    <a:lumOff val="35000"/>
                  </a:schemeClr>
                </a:solidFill>
              </a:rPr>
              <a:t/>
            </a:r>
            <a:br>
              <a:rPr lang="en-US" dirty="0">
                <a:solidFill>
                  <a:schemeClr val="tx1">
                    <a:lumMod val="65000"/>
                    <a:lumOff val="35000"/>
                  </a:schemeClr>
                </a:solidFill>
              </a:rPr>
            </a:br>
            <a:r>
              <a:rPr lang="en-US" dirty="0">
                <a:solidFill>
                  <a:schemeClr val="tx1">
                    <a:lumMod val="65000"/>
                    <a:lumOff val="35000"/>
                  </a:schemeClr>
                </a:solidFill>
              </a:rPr>
              <a:t>• Mini lease </a:t>
            </a:r>
            <a:r>
              <a:rPr lang="en-US" dirty="0" smtClean="0">
                <a:solidFill>
                  <a:schemeClr val="tx1">
                    <a:lumMod val="65000"/>
                    <a:lumOff val="35000"/>
                  </a:schemeClr>
                </a:solidFill>
              </a:rPr>
              <a:t>(6 </a:t>
            </a:r>
            <a:r>
              <a:rPr lang="en-US" dirty="0">
                <a:solidFill>
                  <a:schemeClr val="tx1">
                    <a:lumMod val="65000"/>
                    <a:lumOff val="35000"/>
                  </a:schemeClr>
                </a:solidFill>
              </a:rPr>
              <a:t>months)</a:t>
            </a:r>
          </a:p>
          <a:p>
            <a:r>
              <a:rPr lang="en-US" dirty="0">
                <a:solidFill>
                  <a:schemeClr val="tx1">
                    <a:lumMod val="65000"/>
                    <a:lumOff val="35000"/>
                  </a:schemeClr>
                </a:solidFill>
              </a:rPr>
              <a:t>• Baby Seats &amp; GPS Rentals</a:t>
            </a:r>
          </a:p>
          <a:p>
            <a:r>
              <a:rPr lang="en-US" dirty="0">
                <a:solidFill>
                  <a:schemeClr val="tx1">
                    <a:lumMod val="65000"/>
                    <a:lumOff val="35000"/>
                  </a:schemeClr>
                </a:solidFill>
              </a:rPr>
              <a:t>• Airport / Hotel Pickup &amp; Drop Off</a:t>
            </a:r>
          </a:p>
          <a:p>
            <a:r>
              <a:rPr lang="en-US" dirty="0">
                <a:solidFill>
                  <a:schemeClr val="tx1">
                    <a:lumMod val="65000"/>
                    <a:lumOff val="35000"/>
                  </a:schemeClr>
                </a:solidFill>
              </a:rPr>
              <a:t>• </a:t>
            </a:r>
            <a:r>
              <a:rPr lang="en-US" dirty="0" smtClean="0">
                <a:solidFill>
                  <a:schemeClr val="tx1">
                    <a:lumMod val="65000"/>
                    <a:lumOff val="35000"/>
                  </a:schemeClr>
                </a:solidFill>
              </a:rPr>
              <a:t>Mobile Wi-Fi Services </a:t>
            </a:r>
            <a:r>
              <a:rPr lang="en-US" dirty="0">
                <a:solidFill>
                  <a:schemeClr val="tx1">
                    <a:lumMod val="65000"/>
                    <a:lumOff val="35000"/>
                  </a:schemeClr>
                </a:solidFill>
              </a:rPr>
              <a:t>Available</a:t>
            </a:r>
          </a:p>
        </p:txBody>
      </p:sp>
      <p:sp>
        <p:nvSpPr>
          <p:cNvPr id="8" name="Pentagon 7"/>
          <p:cNvSpPr/>
          <p:nvPr/>
        </p:nvSpPr>
        <p:spPr>
          <a:xfrm>
            <a:off x="-35236" y="228601"/>
            <a:ext cx="5140636" cy="609600"/>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r>
              <a:rPr lang="en-US" sz="2800" b="1" dirty="0" smtClean="0"/>
              <a:t>We strive for your convenience</a:t>
            </a:r>
            <a:endParaRPr lang="en-US" sz="2800" b="1" dirty="0"/>
          </a:p>
        </p:txBody>
      </p:sp>
      <p:pic>
        <p:nvPicPr>
          <p:cNvPr id="11" name="Picture 6"/>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6118718" y="4196080"/>
            <a:ext cx="3048000" cy="18186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3634022" y="4671342"/>
            <a:ext cx="3336475" cy="2110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9598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381000"/>
            <a:ext cx="5181600" cy="547441"/>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b="1" dirty="0" smtClean="0">
                <a:solidFill>
                  <a:schemeClr val="tx1">
                    <a:lumMod val="65000"/>
                    <a:lumOff val="35000"/>
                  </a:schemeClr>
                </a:solidFill>
              </a:rPr>
              <a:t>Total Transportation Solution</a:t>
            </a:r>
            <a:endParaRPr lang="en-US" sz="2800" b="1" dirty="0">
              <a:solidFill>
                <a:schemeClr val="tx1">
                  <a:lumMod val="65000"/>
                  <a:lumOff val="35000"/>
                </a:schemeClr>
              </a:solidFill>
            </a:endParaRPr>
          </a:p>
        </p:txBody>
      </p:sp>
      <p:sp>
        <p:nvSpPr>
          <p:cNvPr id="3" name="Content Placeholder 2"/>
          <p:cNvSpPr txBox="1">
            <a:spLocks/>
          </p:cNvSpPr>
          <p:nvPr/>
        </p:nvSpPr>
        <p:spPr>
          <a:xfrm>
            <a:off x="152400" y="1295400"/>
            <a:ext cx="8787012" cy="48053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000" dirty="0" smtClean="0">
                <a:solidFill>
                  <a:schemeClr val="tx1">
                    <a:lumMod val="65000"/>
                    <a:lumOff val="35000"/>
                  </a:schemeClr>
                </a:solidFill>
              </a:rPr>
              <a:t>A diversified fleet of 4800+ vehicles in the UAE, comprising of over 30 different categories of vehicles</a:t>
            </a:r>
          </a:p>
          <a:p>
            <a:pPr>
              <a:lnSpc>
                <a:spcPct val="150000"/>
              </a:lnSpc>
            </a:pPr>
            <a:r>
              <a:rPr lang="en-US" sz="2000" dirty="0" smtClean="0">
                <a:solidFill>
                  <a:schemeClr val="tx1">
                    <a:lumMod val="65000"/>
                    <a:lumOff val="35000"/>
                  </a:schemeClr>
                </a:solidFill>
              </a:rPr>
              <a:t>Available in 26 locations across UAE and also present at all International Airports in the UAE</a:t>
            </a:r>
          </a:p>
          <a:p>
            <a:pPr>
              <a:lnSpc>
                <a:spcPct val="150000"/>
              </a:lnSpc>
            </a:pPr>
            <a:r>
              <a:rPr lang="en-US" sz="2000" dirty="0" smtClean="0">
                <a:solidFill>
                  <a:schemeClr val="tx1">
                    <a:lumMod val="65000"/>
                    <a:lumOff val="35000"/>
                  </a:schemeClr>
                </a:solidFill>
              </a:rPr>
              <a:t>Short term rentals, monthly rentals and personal lease.</a:t>
            </a:r>
          </a:p>
          <a:p>
            <a:r>
              <a:rPr lang="en-US" sz="2000" dirty="0">
                <a:solidFill>
                  <a:schemeClr val="tx1">
                    <a:lumMod val="65000"/>
                    <a:lumOff val="35000"/>
                  </a:schemeClr>
                </a:solidFill>
              </a:rPr>
              <a:t>Experienced and specialized corporate leasing team</a:t>
            </a:r>
          </a:p>
          <a:p>
            <a:pPr>
              <a:lnSpc>
                <a:spcPct val="150000"/>
              </a:lnSpc>
            </a:pPr>
            <a:r>
              <a:rPr lang="en-US" sz="2000" dirty="0" smtClean="0">
                <a:solidFill>
                  <a:schemeClr val="tx1">
                    <a:lumMod val="65000"/>
                    <a:lumOff val="35000"/>
                  </a:schemeClr>
                </a:solidFill>
              </a:rPr>
              <a:t>Commercial </a:t>
            </a:r>
            <a:r>
              <a:rPr lang="en-US" sz="2000" dirty="0">
                <a:solidFill>
                  <a:schemeClr val="tx1">
                    <a:lumMod val="65000"/>
                    <a:lumOff val="35000"/>
                  </a:schemeClr>
                </a:solidFill>
              </a:rPr>
              <a:t>lease vehicles</a:t>
            </a:r>
          </a:p>
          <a:p>
            <a:endParaRPr lang="en-GB"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029200" y="4211684"/>
            <a:ext cx="3910212" cy="226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2153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381000"/>
            <a:ext cx="4419600" cy="523220"/>
          </a:xfrm>
          <a:prstGeom prst="rect">
            <a:avLst/>
          </a:prstGeom>
          <a:noFill/>
        </p:spPr>
        <p:txBody>
          <a:bodyPr wrap="square" rtlCol="0">
            <a:spAutoFit/>
          </a:bodyPr>
          <a:lstStyle/>
          <a:p>
            <a:r>
              <a:rPr lang="en-US" sz="2800" b="1" dirty="0" smtClean="0">
                <a:solidFill>
                  <a:schemeClr val="tx1">
                    <a:lumMod val="65000"/>
                    <a:lumOff val="35000"/>
                  </a:schemeClr>
                </a:solidFill>
                <a:latin typeface="+mj-lt"/>
              </a:rPr>
              <a:t>Awards</a:t>
            </a:r>
            <a:r>
              <a:rPr lang="en-US" sz="2800" b="1" dirty="0">
                <a:solidFill>
                  <a:schemeClr val="tx1">
                    <a:lumMod val="65000"/>
                    <a:lumOff val="35000"/>
                  </a:schemeClr>
                </a:solidFill>
                <a:latin typeface="+mj-lt"/>
              </a:rPr>
              <a:t> </a:t>
            </a:r>
            <a:r>
              <a:rPr lang="en-US" sz="2800" b="1" dirty="0" smtClean="0">
                <a:solidFill>
                  <a:schemeClr val="tx1">
                    <a:lumMod val="65000"/>
                    <a:lumOff val="35000"/>
                  </a:schemeClr>
                </a:solidFill>
                <a:latin typeface="+mj-lt"/>
              </a:rPr>
              <a:t>and Achievements </a:t>
            </a:r>
            <a:endParaRPr lang="en-US" sz="2800" b="1" dirty="0">
              <a:solidFill>
                <a:schemeClr val="tx1">
                  <a:lumMod val="65000"/>
                  <a:lumOff val="35000"/>
                </a:schemeClr>
              </a:solidFill>
              <a:latin typeface="+mj-lt"/>
            </a:endParaRPr>
          </a:p>
        </p:txBody>
      </p:sp>
      <p:sp>
        <p:nvSpPr>
          <p:cNvPr id="4" name="Rectangle 3"/>
          <p:cNvSpPr/>
          <p:nvPr/>
        </p:nvSpPr>
        <p:spPr>
          <a:xfrm>
            <a:off x="457200" y="904220"/>
            <a:ext cx="6400800" cy="646331"/>
          </a:xfrm>
          <a:prstGeom prst="rect">
            <a:avLst/>
          </a:prstGeom>
        </p:spPr>
        <p:txBody>
          <a:bodyPr wrap="square">
            <a:spAutoFit/>
          </a:bodyPr>
          <a:lstStyle/>
          <a:p>
            <a:pPr>
              <a:spcBef>
                <a:spcPct val="20000"/>
              </a:spcBef>
            </a:pPr>
            <a:r>
              <a:rPr lang="en-US" dirty="0">
                <a:solidFill>
                  <a:schemeClr val="tx1">
                    <a:lumMod val="65000"/>
                    <a:lumOff val="35000"/>
                  </a:schemeClr>
                </a:solidFill>
              </a:rPr>
              <a:t>Our services </a:t>
            </a:r>
            <a:r>
              <a:rPr lang="en-US" dirty="0" smtClean="0">
                <a:solidFill>
                  <a:schemeClr val="tx1">
                    <a:lumMod val="65000"/>
                    <a:lumOff val="35000"/>
                  </a:schemeClr>
                </a:solidFill>
              </a:rPr>
              <a:t>are consistently </a:t>
            </a:r>
            <a:r>
              <a:rPr lang="en-US" dirty="0">
                <a:solidFill>
                  <a:schemeClr val="tx1">
                    <a:lumMod val="65000"/>
                    <a:lumOff val="35000"/>
                  </a:schemeClr>
                </a:solidFill>
              </a:rPr>
              <a:t>recognized for their excellence in quality, reliability, and innovation.</a:t>
            </a:r>
          </a:p>
        </p:txBody>
      </p:sp>
      <p:pic>
        <p:nvPicPr>
          <p:cNvPr id="5" name="Picture Placeholder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8305" y="1776493"/>
            <a:ext cx="2522726" cy="3498397"/>
          </a:xfrm>
          <a:prstGeom prst="rect">
            <a:avLst/>
          </a:prstGeom>
        </p:spPr>
      </p:pic>
      <p:sp>
        <p:nvSpPr>
          <p:cNvPr id="6" name="Rectangle 5"/>
          <p:cNvSpPr/>
          <p:nvPr/>
        </p:nvSpPr>
        <p:spPr>
          <a:xfrm>
            <a:off x="5334000" y="5134711"/>
            <a:ext cx="2667000" cy="1200329"/>
          </a:xfrm>
          <a:prstGeom prst="rect">
            <a:avLst/>
          </a:prstGeom>
        </p:spPr>
        <p:txBody>
          <a:bodyPr wrap="square">
            <a:spAutoFit/>
          </a:bodyPr>
          <a:lstStyle/>
          <a:p>
            <a:pPr>
              <a:spcBef>
                <a:spcPct val="20000"/>
              </a:spcBef>
            </a:pPr>
            <a:r>
              <a:rPr lang="en-US" dirty="0">
                <a:solidFill>
                  <a:schemeClr val="tx1">
                    <a:lumMod val="65000"/>
                    <a:lumOff val="35000"/>
                  </a:schemeClr>
                </a:solidFill>
              </a:rPr>
              <a:t>Dollar Rent-a-Car has been awarded the 2016 Super-brand accreditation award</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111" y="1930767"/>
            <a:ext cx="2462904" cy="3124199"/>
          </a:xfrm>
          <a:prstGeom prst="rect">
            <a:avLst/>
          </a:prstGeom>
        </p:spPr>
      </p:pic>
      <p:sp>
        <p:nvSpPr>
          <p:cNvPr id="2" name="Rectangle 1"/>
          <p:cNvSpPr/>
          <p:nvPr/>
        </p:nvSpPr>
        <p:spPr>
          <a:xfrm>
            <a:off x="942957" y="5134712"/>
            <a:ext cx="3446203" cy="1200329"/>
          </a:xfrm>
          <a:prstGeom prst="rect">
            <a:avLst/>
          </a:prstGeom>
        </p:spPr>
        <p:txBody>
          <a:bodyPr wrap="square">
            <a:spAutoFit/>
          </a:bodyPr>
          <a:lstStyle/>
          <a:p>
            <a:pPr>
              <a:spcBef>
                <a:spcPct val="20000"/>
              </a:spcBef>
            </a:pPr>
            <a:r>
              <a:rPr lang="en-US" dirty="0">
                <a:solidFill>
                  <a:schemeClr val="tx1">
                    <a:lumMod val="65000"/>
                    <a:lumOff val="35000"/>
                  </a:schemeClr>
                </a:solidFill>
              </a:rPr>
              <a:t>Dollar Rent-a-Car has been awarded the </a:t>
            </a:r>
            <a:r>
              <a:rPr lang="en-US" dirty="0" smtClean="0">
                <a:solidFill>
                  <a:schemeClr val="tx1">
                    <a:lumMod val="65000"/>
                    <a:lumOff val="35000"/>
                  </a:schemeClr>
                </a:solidFill>
              </a:rPr>
              <a:t>Customer-favorite award </a:t>
            </a:r>
            <a:r>
              <a:rPr lang="en-US" dirty="0">
                <a:solidFill>
                  <a:schemeClr val="tx1">
                    <a:lumMod val="65000"/>
                    <a:lumOff val="35000"/>
                  </a:schemeClr>
                </a:solidFill>
              </a:rPr>
              <a:t>for the year </a:t>
            </a:r>
            <a:r>
              <a:rPr lang="en-US" dirty="0" smtClean="0">
                <a:solidFill>
                  <a:schemeClr val="tx1">
                    <a:lumMod val="65000"/>
                    <a:lumOff val="35000"/>
                  </a:schemeClr>
                </a:solidFill>
              </a:rPr>
              <a:t>2020 consequently for the second year. </a:t>
            </a:r>
            <a:endParaRPr lang="en-US" dirty="0">
              <a:solidFill>
                <a:schemeClr val="tx1">
                  <a:lumMod val="65000"/>
                  <a:lumOff val="35000"/>
                </a:schemeClr>
              </a:solidFill>
            </a:endParaRPr>
          </a:p>
        </p:txBody>
      </p:sp>
    </p:spTree>
    <p:extLst>
      <p:ext uri="{BB962C8B-B14F-4D97-AF65-F5344CB8AC3E}">
        <p14:creationId xmlns:p14="http://schemas.microsoft.com/office/powerpoint/2010/main" val="2095004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533400"/>
            <a:ext cx="4217245" cy="523220"/>
          </a:xfrm>
          <a:prstGeom prst="rect">
            <a:avLst/>
          </a:prstGeom>
        </p:spPr>
        <p:txBody>
          <a:bodyPr wrap="none">
            <a:spAutoFit/>
          </a:bodyPr>
          <a:lstStyle/>
          <a:p>
            <a:r>
              <a:rPr lang="en-US" sz="2800" b="1" dirty="0" smtClean="0">
                <a:solidFill>
                  <a:schemeClr val="tx1">
                    <a:lumMod val="65000"/>
                    <a:lumOff val="35000"/>
                  </a:schemeClr>
                </a:solidFill>
                <a:latin typeface="+mj-lt"/>
              </a:rPr>
              <a:t>Awards and Achievements </a:t>
            </a:r>
            <a:endParaRPr lang="en-US" sz="2800" b="1" dirty="0">
              <a:solidFill>
                <a:schemeClr val="tx1">
                  <a:lumMod val="65000"/>
                  <a:lumOff val="35000"/>
                </a:schemeClr>
              </a:solidFill>
              <a:latin typeface="+mj-lt"/>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0" y="1711905"/>
            <a:ext cx="2153284" cy="3045600"/>
          </a:xfrm>
          <a:prstGeom prst="rect">
            <a:avLst/>
          </a:prstGeom>
        </p:spPr>
      </p:pic>
      <p:sp>
        <p:nvSpPr>
          <p:cNvPr id="6" name="Content Placeholder 2"/>
          <p:cNvSpPr txBox="1">
            <a:spLocks/>
          </p:cNvSpPr>
          <p:nvPr/>
        </p:nvSpPr>
        <p:spPr>
          <a:xfrm>
            <a:off x="454137" y="5257800"/>
            <a:ext cx="8232663" cy="130165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buNone/>
            </a:pPr>
            <a:r>
              <a:rPr lang="en-US" sz="1800" dirty="0">
                <a:solidFill>
                  <a:schemeClr val="tx1">
                    <a:lumMod val="65000"/>
                    <a:lumOff val="35000"/>
                  </a:schemeClr>
                </a:solidFill>
              </a:rPr>
              <a:t>Dollar Rent-a-Car is ISO9001 </a:t>
            </a:r>
            <a:r>
              <a:rPr lang="en-US" sz="1800" dirty="0" smtClean="0">
                <a:solidFill>
                  <a:schemeClr val="tx1">
                    <a:lumMod val="65000"/>
                    <a:lumOff val="35000"/>
                  </a:schemeClr>
                </a:solidFill>
              </a:rPr>
              <a:t>certified company</a:t>
            </a:r>
            <a:endParaRPr lang="en-GB" sz="1800" dirty="0">
              <a:solidFill>
                <a:schemeClr val="tx1">
                  <a:lumMod val="65000"/>
                  <a:lumOff val="35000"/>
                </a:schemeClr>
              </a:solidFill>
            </a:endParaRPr>
          </a:p>
          <a:p>
            <a:pPr marL="0" indent="0">
              <a:spcBef>
                <a:spcPct val="0"/>
              </a:spcBef>
              <a:buNone/>
            </a:pPr>
            <a:r>
              <a:rPr lang="en-US" sz="1800" dirty="0">
                <a:solidFill>
                  <a:schemeClr val="tx1">
                    <a:lumMod val="65000"/>
                    <a:lumOff val="35000"/>
                  </a:schemeClr>
                </a:solidFill>
              </a:rPr>
              <a:t>This ensures our </a:t>
            </a:r>
            <a:r>
              <a:rPr lang="en-US" sz="1800" dirty="0" smtClean="0">
                <a:solidFill>
                  <a:schemeClr val="tx1">
                    <a:lumMod val="65000"/>
                    <a:lumOff val="35000"/>
                  </a:schemeClr>
                </a:solidFill>
              </a:rPr>
              <a:t>processes </a:t>
            </a:r>
            <a:r>
              <a:rPr lang="en-US" sz="1800" dirty="0">
                <a:solidFill>
                  <a:schemeClr val="tx1">
                    <a:lumMod val="65000"/>
                    <a:lumOff val="35000"/>
                  </a:schemeClr>
                </a:solidFill>
              </a:rPr>
              <a:t>and procedures throughout our entire business are audited to ensure they </a:t>
            </a:r>
            <a:r>
              <a:rPr lang="en-US" sz="1800" dirty="0" smtClean="0">
                <a:solidFill>
                  <a:schemeClr val="tx1">
                    <a:lumMod val="65000"/>
                    <a:lumOff val="35000"/>
                  </a:schemeClr>
                </a:solidFill>
              </a:rPr>
              <a:t>met </a:t>
            </a:r>
            <a:r>
              <a:rPr lang="en-US" sz="1800" dirty="0">
                <a:solidFill>
                  <a:schemeClr val="tx1">
                    <a:lumMod val="65000"/>
                    <a:lumOff val="35000"/>
                  </a:schemeClr>
                </a:solidFill>
              </a:rPr>
              <a:t>the required criteria set by the governing body.</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00" y="1752600"/>
            <a:ext cx="2185635" cy="3045600"/>
          </a:xfrm>
          <a:prstGeom prst="rect">
            <a:avLst/>
          </a:prstGeom>
        </p:spPr>
      </p:pic>
    </p:spTree>
    <p:extLst>
      <p:ext uri="{BB962C8B-B14F-4D97-AF65-F5344CB8AC3E}">
        <p14:creationId xmlns:p14="http://schemas.microsoft.com/office/powerpoint/2010/main" val="2806558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21173" y="261806"/>
            <a:ext cx="4419600" cy="523220"/>
          </a:xfrm>
          <a:prstGeom prst="rect">
            <a:avLst/>
          </a:prstGeom>
          <a:noFill/>
        </p:spPr>
        <p:txBody>
          <a:bodyPr wrap="square" rtlCol="0">
            <a:spAutoFit/>
          </a:bodyPr>
          <a:lstStyle/>
          <a:p>
            <a:r>
              <a:rPr lang="en-US" sz="2800" b="1" dirty="0" smtClean="0">
                <a:solidFill>
                  <a:schemeClr val="tx1">
                    <a:lumMod val="65000"/>
                    <a:lumOff val="35000"/>
                  </a:schemeClr>
                </a:solidFill>
                <a:latin typeface="+mj-lt"/>
              </a:rPr>
              <a:t>Clientele Universe</a:t>
            </a:r>
            <a:endParaRPr lang="en-US" sz="2800" b="1" dirty="0">
              <a:solidFill>
                <a:schemeClr val="tx1">
                  <a:lumMod val="65000"/>
                  <a:lumOff val="35000"/>
                </a:schemeClr>
              </a:solidFill>
              <a:latin typeface="+mj-lt"/>
            </a:endParaRPr>
          </a:p>
        </p:txBody>
      </p:sp>
      <p:grpSp>
        <p:nvGrpSpPr>
          <p:cNvPr id="39" name="Group 38"/>
          <p:cNvGrpSpPr/>
          <p:nvPr/>
        </p:nvGrpSpPr>
        <p:grpSpPr>
          <a:xfrm>
            <a:off x="744756" y="5572917"/>
            <a:ext cx="7654489" cy="1056483"/>
            <a:chOff x="784847" y="4953295"/>
            <a:chExt cx="7654489" cy="1056483"/>
          </a:xfrm>
        </p:grpSpPr>
        <p:pic>
          <p:nvPicPr>
            <p:cNvPr id="18" name="Picture 24" descr="http://www.gulftalent.com/images1/logos/LE743-3802_logo.jp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2866" y="5131481"/>
              <a:ext cx="3706470" cy="70011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national food products compan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847" y="4953295"/>
              <a:ext cx="3611906" cy="10564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p:cNvGrpSpPr/>
          <p:nvPr/>
        </p:nvGrpSpPr>
        <p:grpSpPr>
          <a:xfrm>
            <a:off x="152399" y="3455924"/>
            <a:ext cx="8623403" cy="894588"/>
            <a:chOff x="1982932" y="2664427"/>
            <a:chExt cx="8514670" cy="1226262"/>
          </a:xfrm>
        </p:grpSpPr>
        <p:pic>
          <p:nvPicPr>
            <p:cNvPr id="21" name="Picture 20"/>
            <p:cNvPicPr>
              <a:picLocks noChangeAspect="1"/>
            </p:cNvPicPr>
            <p:nvPr/>
          </p:nvPicPr>
          <p:blipFill>
            <a:blip r:embed="rId5" cstate="print"/>
            <a:stretch>
              <a:fillRect/>
            </a:stretch>
          </p:blipFill>
          <p:spPr>
            <a:xfrm>
              <a:off x="6567067" y="2931453"/>
              <a:ext cx="1254858" cy="692209"/>
            </a:xfrm>
            <a:prstGeom prst="rect">
              <a:avLst/>
            </a:prstGeom>
          </p:spPr>
        </p:pic>
        <p:pic>
          <p:nvPicPr>
            <p:cNvPr id="22" name="Picture 21"/>
            <p:cNvPicPr>
              <a:picLocks noChangeAspect="1"/>
            </p:cNvPicPr>
            <p:nvPr/>
          </p:nvPicPr>
          <p:blipFill>
            <a:blip r:embed="rId6" cstate="print"/>
            <a:stretch>
              <a:fillRect/>
            </a:stretch>
          </p:blipFill>
          <p:spPr>
            <a:xfrm>
              <a:off x="8706753" y="2953885"/>
              <a:ext cx="1790849" cy="647341"/>
            </a:xfrm>
            <a:prstGeom prst="rect">
              <a:avLst/>
            </a:prstGeom>
          </p:spPr>
        </p:pic>
        <p:pic>
          <p:nvPicPr>
            <p:cNvPr id="31" name="Picture 30"/>
            <p:cNvPicPr>
              <a:picLocks noChangeAspect="1"/>
            </p:cNvPicPr>
            <p:nvPr/>
          </p:nvPicPr>
          <p:blipFill>
            <a:blip r:embed="rId7"/>
            <a:stretch>
              <a:fillRect/>
            </a:stretch>
          </p:blipFill>
          <p:spPr>
            <a:xfrm>
              <a:off x="1982932" y="2664427"/>
              <a:ext cx="1856676" cy="1226262"/>
            </a:xfrm>
            <a:prstGeom prst="rect">
              <a:avLst/>
            </a:prstGeom>
          </p:spPr>
        </p:pic>
        <p:pic>
          <p:nvPicPr>
            <p:cNvPr id="33" name="Picture 32"/>
            <p:cNvPicPr>
              <a:picLocks noChangeAspect="1"/>
            </p:cNvPicPr>
            <p:nvPr/>
          </p:nvPicPr>
          <p:blipFill>
            <a:blip r:embed="rId8"/>
            <a:stretch>
              <a:fillRect/>
            </a:stretch>
          </p:blipFill>
          <p:spPr>
            <a:xfrm>
              <a:off x="4140124" y="3018818"/>
              <a:ext cx="1797271" cy="517481"/>
            </a:xfrm>
            <a:prstGeom prst="rect">
              <a:avLst/>
            </a:prstGeom>
          </p:spPr>
        </p:pic>
      </p:grpSp>
      <p:grpSp>
        <p:nvGrpSpPr>
          <p:cNvPr id="35" name="Group 34"/>
          <p:cNvGrpSpPr/>
          <p:nvPr/>
        </p:nvGrpSpPr>
        <p:grpSpPr>
          <a:xfrm>
            <a:off x="352723" y="1199096"/>
            <a:ext cx="8423080" cy="1066800"/>
            <a:chOff x="147959" y="791170"/>
            <a:chExt cx="7283708" cy="944868"/>
          </a:xfrm>
        </p:grpSpPr>
        <p:pic>
          <p:nvPicPr>
            <p:cNvPr id="20" name="Picture 19"/>
            <p:cNvPicPr>
              <a:picLocks noChangeAspect="1"/>
            </p:cNvPicPr>
            <p:nvPr/>
          </p:nvPicPr>
          <p:blipFill>
            <a:blip r:embed="rId9" cstate="print"/>
            <a:stretch>
              <a:fillRect/>
            </a:stretch>
          </p:blipFill>
          <p:spPr>
            <a:xfrm>
              <a:off x="147959" y="1029050"/>
              <a:ext cx="1593728" cy="469109"/>
            </a:xfrm>
            <a:prstGeom prst="rect">
              <a:avLst/>
            </a:prstGeom>
          </p:spPr>
        </p:pic>
        <p:pic>
          <p:nvPicPr>
            <p:cNvPr id="24" name="Picture 23"/>
            <p:cNvPicPr>
              <a:picLocks noChangeAspect="1"/>
            </p:cNvPicPr>
            <p:nvPr/>
          </p:nvPicPr>
          <p:blipFill rotWithShape="1">
            <a:blip r:embed="rId10" cstate="print"/>
            <a:srcRect l="8215" t="11131" r="8085" b="16761"/>
            <a:stretch/>
          </p:blipFill>
          <p:spPr>
            <a:xfrm>
              <a:off x="2092677" y="925829"/>
              <a:ext cx="1381744" cy="642950"/>
            </a:xfrm>
            <a:prstGeom prst="rect">
              <a:avLst/>
            </a:prstGeom>
          </p:spPr>
        </p:pic>
        <p:pic>
          <p:nvPicPr>
            <p:cNvPr id="27" name="Picture 26"/>
            <p:cNvPicPr>
              <a:picLocks noChangeAspect="1"/>
            </p:cNvPicPr>
            <p:nvPr/>
          </p:nvPicPr>
          <p:blipFill rotWithShape="1">
            <a:blip r:embed="rId11" cstate="print"/>
            <a:srcRect t="13007" b="16998"/>
            <a:stretch/>
          </p:blipFill>
          <p:spPr>
            <a:xfrm>
              <a:off x="4975380" y="857490"/>
              <a:ext cx="1160428" cy="812229"/>
            </a:xfrm>
            <a:prstGeom prst="rect">
              <a:avLst/>
            </a:prstGeom>
          </p:spPr>
        </p:pic>
        <p:pic>
          <p:nvPicPr>
            <p:cNvPr id="29" name="Picture 28"/>
            <p:cNvPicPr>
              <a:picLocks noChangeAspect="1"/>
            </p:cNvPicPr>
            <p:nvPr/>
          </p:nvPicPr>
          <p:blipFill>
            <a:blip r:embed="rId12" cstate="print"/>
            <a:stretch>
              <a:fillRect/>
            </a:stretch>
          </p:blipFill>
          <p:spPr>
            <a:xfrm>
              <a:off x="3825412" y="925830"/>
              <a:ext cx="798978" cy="792402"/>
            </a:xfrm>
            <a:prstGeom prst="rect">
              <a:avLst/>
            </a:prstGeom>
          </p:spPr>
        </p:pic>
        <p:pic>
          <p:nvPicPr>
            <p:cNvPr id="2" name="Picture 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86799" y="791170"/>
              <a:ext cx="944868" cy="944868"/>
            </a:xfrm>
            <a:prstGeom prst="rect">
              <a:avLst/>
            </a:prstGeom>
          </p:spPr>
        </p:pic>
      </p:grpSp>
      <p:grpSp>
        <p:nvGrpSpPr>
          <p:cNvPr id="36" name="Group 35"/>
          <p:cNvGrpSpPr/>
          <p:nvPr/>
        </p:nvGrpSpPr>
        <p:grpSpPr>
          <a:xfrm>
            <a:off x="400802" y="2467444"/>
            <a:ext cx="5895468" cy="809156"/>
            <a:chOff x="326199" y="1778744"/>
            <a:chExt cx="5462181" cy="809156"/>
          </a:xfrm>
        </p:grpSpPr>
        <p:pic>
          <p:nvPicPr>
            <p:cNvPr id="32" name="Picture 6"/>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326199" y="1983538"/>
              <a:ext cx="1436745" cy="39956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noChangeArrowheads="1"/>
            </p:cNvPicPr>
            <p:nvPr/>
          </p:nvPicPr>
          <p:blipFill>
            <a:blip r:embed="rId15" cstate="print">
              <a:extLst>
                <a:ext uri="{28A0092B-C50C-407E-A947-70E740481C1C}">
                  <a14:useLocalDpi xmlns:a14="http://schemas.microsoft.com/office/drawing/2010/main" val="0"/>
                </a:ext>
              </a:extLst>
            </a:blip>
            <a:stretch>
              <a:fillRect/>
            </a:stretch>
          </p:blipFill>
          <p:spPr bwMode="auto">
            <a:xfrm>
              <a:off x="1945347" y="1778744"/>
              <a:ext cx="1875663" cy="809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rotWithShape="1">
            <a:blip r:embed="rId16" cstate="print">
              <a:extLst>
                <a:ext uri="{28A0092B-C50C-407E-A947-70E740481C1C}">
                  <a14:useLocalDpi xmlns:a14="http://schemas.microsoft.com/office/drawing/2010/main" val="0"/>
                </a:ext>
              </a:extLst>
            </a:blip>
            <a:srcRect t="1" b="24607"/>
            <a:stretch/>
          </p:blipFill>
          <p:spPr>
            <a:xfrm>
              <a:off x="3910338" y="1983538"/>
              <a:ext cx="1878042" cy="458599"/>
            </a:xfrm>
            <a:prstGeom prst="rect">
              <a:avLst/>
            </a:prstGeom>
          </p:spPr>
        </p:pic>
      </p:grpSp>
      <p:grpSp>
        <p:nvGrpSpPr>
          <p:cNvPr id="38" name="Group 37"/>
          <p:cNvGrpSpPr/>
          <p:nvPr/>
        </p:nvGrpSpPr>
        <p:grpSpPr>
          <a:xfrm>
            <a:off x="400801" y="4508443"/>
            <a:ext cx="8118074" cy="915622"/>
            <a:chOff x="594851" y="3942863"/>
            <a:chExt cx="7807531" cy="915622"/>
          </a:xfrm>
        </p:grpSpPr>
        <p:pic>
          <p:nvPicPr>
            <p:cNvPr id="25" name="Picture 24"/>
            <p:cNvPicPr>
              <a:picLocks noChangeAspect="1"/>
            </p:cNvPicPr>
            <p:nvPr/>
          </p:nvPicPr>
          <p:blipFill rotWithShape="1">
            <a:blip r:embed="rId17" cstate="print"/>
            <a:srcRect b="18803"/>
            <a:stretch/>
          </p:blipFill>
          <p:spPr>
            <a:xfrm>
              <a:off x="4637758" y="4047186"/>
              <a:ext cx="1618996" cy="811299"/>
            </a:xfrm>
            <a:prstGeom prst="rect">
              <a:avLst/>
            </a:prstGeom>
          </p:spPr>
        </p:pic>
        <p:pic>
          <p:nvPicPr>
            <p:cNvPr id="26" name="Picture 25"/>
            <p:cNvPicPr>
              <a:picLocks noChangeAspect="1"/>
            </p:cNvPicPr>
            <p:nvPr/>
          </p:nvPicPr>
          <p:blipFill>
            <a:blip r:embed="rId18" cstate="print"/>
            <a:stretch>
              <a:fillRect/>
            </a:stretch>
          </p:blipFill>
          <p:spPr>
            <a:xfrm>
              <a:off x="2465500" y="4042896"/>
              <a:ext cx="1567183" cy="606920"/>
            </a:xfrm>
            <a:prstGeom prst="rect">
              <a:avLst/>
            </a:prstGeom>
          </p:spPr>
        </p:pic>
        <p:pic>
          <p:nvPicPr>
            <p:cNvPr id="28" name="Picture 27"/>
            <p:cNvPicPr>
              <a:picLocks noChangeAspect="1"/>
            </p:cNvPicPr>
            <p:nvPr/>
          </p:nvPicPr>
          <p:blipFill>
            <a:blip r:embed="rId19" cstate="print"/>
            <a:stretch>
              <a:fillRect/>
            </a:stretch>
          </p:blipFill>
          <p:spPr>
            <a:xfrm>
              <a:off x="594851" y="3942863"/>
              <a:ext cx="806986" cy="806986"/>
            </a:xfrm>
            <a:prstGeom prst="rect">
              <a:avLst/>
            </a:prstGeom>
          </p:spPr>
        </p:pic>
        <p:pic>
          <p:nvPicPr>
            <p:cNvPr id="7" name="Picture 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915701" y="4297161"/>
              <a:ext cx="1486681" cy="311347"/>
            </a:xfrm>
            <a:prstGeom prst="rect">
              <a:avLst/>
            </a:prstGeom>
          </p:spPr>
        </p:pic>
      </p:grpSp>
      <p:pic>
        <p:nvPicPr>
          <p:cNvPr id="6" name="Picture 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flipH="1" flipV="1">
            <a:off x="0" y="-1"/>
            <a:ext cx="705446" cy="1142638"/>
          </a:xfrm>
          <a:prstGeom prst="rect">
            <a:avLst/>
          </a:prstGeom>
        </p:spPr>
      </p:pic>
      <p:pic>
        <p:nvPicPr>
          <p:cNvPr id="8" name="Picture 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973063" y="2613811"/>
            <a:ext cx="1802740" cy="517026"/>
          </a:xfrm>
          <a:prstGeom prst="rect">
            <a:avLst/>
          </a:prstGeom>
        </p:spPr>
      </p:pic>
    </p:spTree>
    <p:extLst>
      <p:ext uri="{BB962C8B-B14F-4D97-AF65-F5344CB8AC3E}">
        <p14:creationId xmlns:p14="http://schemas.microsoft.com/office/powerpoint/2010/main" val="42603922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294281"/>
            <a:ext cx="4419600" cy="523220"/>
          </a:xfrm>
          <a:prstGeom prst="rect">
            <a:avLst/>
          </a:prstGeom>
          <a:noFill/>
        </p:spPr>
        <p:txBody>
          <a:bodyPr wrap="square" rtlCol="0">
            <a:spAutoFit/>
          </a:bodyPr>
          <a:lstStyle/>
          <a:p>
            <a:r>
              <a:rPr lang="en-US" sz="2800" b="1" dirty="0" smtClean="0">
                <a:solidFill>
                  <a:schemeClr val="tx1">
                    <a:lumMod val="65000"/>
                    <a:lumOff val="35000"/>
                  </a:schemeClr>
                </a:solidFill>
                <a:latin typeface="+mj-lt"/>
              </a:rPr>
              <a:t>Our Loyal Companions</a:t>
            </a:r>
            <a:endParaRPr lang="en-US" sz="2800" b="1" dirty="0">
              <a:solidFill>
                <a:schemeClr val="tx1">
                  <a:lumMod val="65000"/>
                  <a:lumOff val="35000"/>
                </a:schemeClr>
              </a:solidFill>
              <a:latin typeface="+mj-lt"/>
            </a:endParaRPr>
          </a:p>
        </p:txBody>
      </p:sp>
      <p:grpSp>
        <p:nvGrpSpPr>
          <p:cNvPr id="44" name="Group 43"/>
          <p:cNvGrpSpPr/>
          <p:nvPr/>
        </p:nvGrpSpPr>
        <p:grpSpPr>
          <a:xfrm>
            <a:off x="685800" y="1396145"/>
            <a:ext cx="7382079" cy="890270"/>
            <a:chOff x="1074420" y="2663680"/>
            <a:chExt cx="7382079" cy="890270"/>
          </a:xfrm>
        </p:grpSpPr>
        <p:pic>
          <p:nvPicPr>
            <p:cNvPr id="6" name="Picture 5"/>
            <p:cNvPicPr/>
            <p:nvPr/>
          </p:nvPicPr>
          <p:blipFill rotWithShape="1">
            <a:blip r:embed="rId2">
              <a:extLst>
                <a:ext uri="{28A0092B-C50C-407E-A947-70E740481C1C}">
                  <a14:useLocalDpi xmlns:a14="http://schemas.microsoft.com/office/drawing/2010/main" val="0"/>
                </a:ext>
              </a:extLst>
            </a:blip>
            <a:srcRect b="39053"/>
            <a:stretch/>
          </p:blipFill>
          <p:spPr>
            <a:xfrm>
              <a:off x="4046220" y="2773277"/>
              <a:ext cx="2421890" cy="671076"/>
            </a:xfrm>
            <a:prstGeom prst="rect">
              <a:avLst/>
            </a:prstGeom>
          </p:spPr>
        </p:pic>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6675324" y="2663680"/>
              <a:ext cx="1781175" cy="890270"/>
            </a:xfrm>
            <a:prstGeom prst="rect">
              <a:avLst/>
            </a:prstGeom>
          </p:spPr>
        </p:pic>
        <p:pic>
          <p:nvPicPr>
            <p:cNvPr id="10" name="Picture 9"/>
            <p:cNvPicPr/>
            <p:nvPr/>
          </p:nvPicPr>
          <p:blipFill>
            <a:blip r:embed="rId4" cstate="print">
              <a:extLst>
                <a:ext uri="{28A0092B-C50C-407E-A947-70E740481C1C}">
                  <a14:useLocalDpi xmlns:a14="http://schemas.microsoft.com/office/drawing/2010/main" val="0"/>
                </a:ext>
              </a:extLst>
            </a:blip>
            <a:stretch>
              <a:fillRect/>
            </a:stretch>
          </p:blipFill>
          <p:spPr>
            <a:xfrm>
              <a:off x="1074420" y="2698605"/>
              <a:ext cx="1195705" cy="820420"/>
            </a:xfrm>
            <a:prstGeom prst="rect">
              <a:avLst/>
            </a:prstGeom>
          </p:spPr>
        </p:pic>
        <p:pic>
          <p:nvPicPr>
            <p:cNvPr id="11" name="Picture 10"/>
            <p:cNvPicPr/>
            <p:nvPr/>
          </p:nvPicPr>
          <p:blipFill rotWithShape="1">
            <a:blip r:embed="rId5">
              <a:extLst>
                <a:ext uri="{28A0092B-C50C-407E-A947-70E740481C1C}">
                  <a14:useLocalDpi xmlns:a14="http://schemas.microsoft.com/office/drawing/2010/main" val="0"/>
                </a:ext>
              </a:extLst>
            </a:blip>
            <a:srcRect l="15766" t="23232" r="15823" b="26981"/>
            <a:stretch/>
          </p:blipFill>
          <p:spPr bwMode="auto">
            <a:xfrm>
              <a:off x="2149289" y="2705719"/>
              <a:ext cx="2345818" cy="806192"/>
            </a:xfrm>
            <a:prstGeom prst="rect">
              <a:avLst/>
            </a:prstGeom>
            <a:ln>
              <a:noFill/>
            </a:ln>
            <a:extLst>
              <a:ext uri="{53640926-AAD7-44D8-BBD7-CCE9431645EC}">
                <a14:shadowObscured xmlns:a14="http://schemas.microsoft.com/office/drawing/2010/main"/>
              </a:ext>
            </a:extLst>
          </p:spPr>
        </p:pic>
      </p:grpSp>
      <p:grpSp>
        <p:nvGrpSpPr>
          <p:cNvPr id="50" name="Group 49"/>
          <p:cNvGrpSpPr/>
          <p:nvPr/>
        </p:nvGrpSpPr>
        <p:grpSpPr>
          <a:xfrm>
            <a:off x="4655103" y="4662054"/>
            <a:ext cx="3585042" cy="768122"/>
            <a:chOff x="4655103" y="4728687"/>
            <a:chExt cx="3585042" cy="768122"/>
          </a:xfrm>
        </p:grpSpPr>
        <p:pic>
          <p:nvPicPr>
            <p:cNvPr id="14" name="Picture 13"/>
            <p:cNvPicPr/>
            <p:nvPr/>
          </p:nvPicPr>
          <p:blipFill>
            <a:blip r:embed="rId6">
              <a:extLst>
                <a:ext uri="{28A0092B-C50C-407E-A947-70E740481C1C}">
                  <a14:useLocalDpi xmlns:a14="http://schemas.microsoft.com/office/drawing/2010/main" val="0"/>
                </a:ext>
              </a:extLst>
            </a:blip>
            <a:stretch>
              <a:fillRect/>
            </a:stretch>
          </p:blipFill>
          <p:spPr>
            <a:xfrm>
              <a:off x="4655103" y="4728687"/>
              <a:ext cx="1237878" cy="747478"/>
            </a:xfrm>
            <a:prstGeom prst="rect">
              <a:avLst/>
            </a:prstGeom>
          </p:spPr>
        </p:pic>
        <p:pic>
          <p:nvPicPr>
            <p:cNvPr id="16" name="Picture 15"/>
            <p:cNvPicPr/>
            <p:nvPr/>
          </p:nvPicPr>
          <p:blipFill>
            <a:blip r:embed="rId7" cstate="print">
              <a:extLst>
                <a:ext uri="{28A0092B-C50C-407E-A947-70E740481C1C}">
                  <a14:useLocalDpi xmlns:a14="http://schemas.microsoft.com/office/drawing/2010/main" val="0"/>
                </a:ext>
              </a:extLst>
            </a:blip>
            <a:stretch>
              <a:fillRect/>
            </a:stretch>
          </p:blipFill>
          <p:spPr>
            <a:xfrm>
              <a:off x="6934199" y="4865165"/>
              <a:ext cx="1305946" cy="631644"/>
            </a:xfrm>
            <a:prstGeom prst="rect">
              <a:avLst/>
            </a:prstGeom>
          </p:spPr>
        </p:pic>
      </p:grpSp>
      <p:grpSp>
        <p:nvGrpSpPr>
          <p:cNvPr id="48" name="Group 47"/>
          <p:cNvGrpSpPr/>
          <p:nvPr/>
        </p:nvGrpSpPr>
        <p:grpSpPr>
          <a:xfrm>
            <a:off x="685883" y="2493583"/>
            <a:ext cx="4685735" cy="1123634"/>
            <a:chOff x="1504958" y="1168952"/>
            <a:chExt cx="4685735" cy="1123634"/>
          </a:xfrm>
        </p:grpSpPr>
        <p:grpSp>
          <p:nvGrpSpPr>
            <p:cNvPr id="3" name="Group 2"/>
            <p:cNvGrpSpPr/>
            <p:nvPr/>
          </p:nvGrpSpPr>
          <p:grpSpPr>
            <a:xfrm>
              <a:off x="1504958" y="1237909"/>
              <a:ext cx="1123950" cy="923926"/>
              <a:chOff x="0" y="0"/>
              <a:chExt cx="3859617" cy="3140881"/>
            </a:xfrm>
          </p:grpSpPr>
          <p:sp>
            <p:nvSpPr>
              <p:cNvPr id="23" name="Shape 6"/>
              <p:cNvSpPr/>
              <p:nvPr/>
            </p:nvSpPr>
            <p:spPr>
              <a:xfrm>
                <a:off x="3477182" y="1879900"/>
                <a:ext cx="382435" cy="382232"/>
              </a:xfrm>
              <a:custGeom>
                <a:avLst/>
                <a:gdLst/>
                <a:ahLst/>
                <a:cxnLst/>
                <a:rect l="0" t="0" r="0" b="0"/>
                <a:pathLst>
                  <a:path w="382435" h="382232">
                    <a:moveTo>
                      <a:pt x="143091" y="0"/>
                    </a:moveTo>
                    <a:lnTo>
                      <a:pt x="382435" y="138544"/>
                    </a:lnTo>
                    <a:cubicBezTo>
                      <a:pt x="333642" y="222872"/>
                      <a:pt x="278752" y="304851"/>
                      <a:pt x="219291" y="382232"/>
                    </a:cubicBezTo>
                    <a:lnTo>
                      <a:pt x="0" y="213779"/>
                    </a:lnTo>
                    <a:cubicBezTo>
                      <a:pt x="52095" y="145885"/>
                      <a:pt x="100266" y="73965"/>
                      <a:pt x="143091" y="0"/>
                    </a:cubicBezTo>
                    <a:close/>
                  </a:path>
                </a:pathLst>
              </a:custGeom>
              <a:ln w="0" cap="flat">
                <a:miter lim="127000"/>
              </a:ln>
            </p:spPr>
            <p:style>
              <a:lnRef idx="0">
                <a:srgbClr val="000000">
                  <a:alpha val="0"/>
                </a:srgbClr>
              </a:lnRef>
              <a:fillRef idx="1">
                <a:srgbClr val="BFD134"/>
              </a:fillRef>
              <a:effectRef idx="0">
                <a:scrgbClr r="0" g="0" b="0"/>
              </a:effectRef>
              <a:fontRef idx="none"/>
            </p:style>
            <p:txBody>
              <a:bodyPr/>
              <a:lstStyle/>
              <a:p>
                <a:endParaRPr lang="en-US"/>
              </a:p>
            </p:txBody>
          </p:sp>
          <p:sp>
            <p:nvSpPr>
              <p:cNvPr id="24" name="Shape 7"/>
              <p:cNvSpPr/>
              <p:nvPr/>
            </p:nvSpPr>
            <p:spPr>
              <a:xfrm>
                <a:off x="0" y="1899443"/>
                <a:ext cx="307289" cy="307618"/>
              </a:xfrm>
              <a:custGeom>
                <a:avLst/>
                <a:gdLst/>
                <a:ahLst/>
                <a:cxnLst/>
                <a:rect l="0" t="0" r="0" b="0"/>
                <a:pathLst>
                  <a:path w="307289" h="307618">
                    <a:moveTo>
                      <a:pt x="145858" y="660"/>
                    </a:moveTo>
                    <a:cubicBezTo>
                      <a:pt x="158374" y="0"/>
                      <a:pt x="171009" y="881"/>
                      <a:pt x="183452" y="3415"/>
                    </a:cubicBezTo>
                    <a:cubicBezTo>
                      <a:pt x="193294" y="5243"/>
                      <a:pt x="203124" y="8330"/>
                      <a:pt x="212331" y="12051"/>
                    </a:cubicBezTo>
                    <a:cubicBezTo>
                      <a:pt x="221552" y="16013"/>
                      <a:pt x="230467" y="20611"/>
                      <a:pt x="238760" y="26186"/>
                    </a:cubicBezTo>
                    <a:cubicBezTo>
                      <a:pt x="247371" y="31990"/>
                      <a:pt x="255067" y="38175"/>
                      <a:pt x="262141" y="45223"/>
                    </a:cubicBezTo>
                    <a:cubicBezTo>
                      <a:pt x="269189" y="52576"/>
                      <a:pt x="275641" y="60247"/>
                      <a:pt x="281191" y="68566"/>
                    </a:cubicBezTo>
                    <a:cubicBezTo>
                      <a:pt x="287020" y="77151"/>
                      <a:pt x="291630" y="86054"/>
                      <a:pt x="295338" y="95312"/>
                    </a:cubicBezTo>
                    <a:cubicBezTo>
                      <a:pt x="299288" y="104532"/>
                      <a:pt x="302387" y="114032"/>
                      <a:pt x="304229" y="123887"/>
                    </a:cubicBezTo>
                    <a:cubicBezTo>
                      <a:pt x="306375" y="134021"/>
                      <a:pt x="307289" y="143877"/>
                      <a:pt x="307289" y="153986"/>
                    </a:cubicBezTo>
                    <a:cubicBezTo>
                      <a:pt x="307289" y="164108"/>
                      <a:pt x="306375" y="173976"/>
                      <a:pt x="304229" y="184110"/>
                    </a:cubicBezTo>
                    <a:cubicBezTo>
                      <a:pt x="302387" y="193965"/>
                      <a:pt x="299288" y="203465"/>
                      <a:pt x="295338" y="212685"/>
                    </a:cubicBezTo>
                    <a:cubicBezTo>
                      <a:pt x="291630" y="221944"/>
                      <a:pt x="287020" y="230834"/>
                      <a:pt x="281191" y="239432"/>
                    </a:cubicBezTo>
                    <a:cubicBezTo>
                      <a:pt x="275641" y="247737"/>
                      <a:pt x="269189" y="255408"/>
                      <a:pt x="262141" y="262482"/>
                    </a:cubicBezTo>
                    <a:cubicBezTo>
                      <a:pt x="255067" y="269835"/>
                      <a:pt x="247371" y="276312"/>
                      <a:pt x="238760" y="281824"/>
                    </a:cubicBezTo>
                    <a:cubicBezTo>
                      <a:pt x="230467" y="287361"/>
                      <a:pt x="221552" y="291959"/>
                      <a:pt x="212331" y="295946"/>
                    </a:cubicBezTo>
                    <a:cubicBezTo>
                      <a:pt x="203124" y="299630"/>
                      <a:pt x="193294" y="302728"/>
                      <a:pt x="183452" y="304557"/>
                    </a:cubicBezTo>
                    <a:cubicBezTo>
                      <a:pt x="173647" y="306716"/>
                      <a:pt x="163513" y="307618"/>
                      <a:pt x="153645" y="307618"/>
                    </a:cubicBezTo>
                    <a:cubicBezTo>
                      <a:pt x="143510" y="307618"/>
                      <a:pt x="133375" y="306716"/>
                      <a:pt x="123508" y="304557"/>
                    </a:cubicBezTo>
                    <a:cubicBezTo>
                      <a:pt x="113678" y="302728"/>
                      <a:pt x="104165" y="299630"/>
                      <a:pt x="94983" y="295946"/>
                    </a:cubicBezTo>
                    <a:cubicBezTo>
                      <a:pt x="85446" y="291959"/>
                      <a:pt x="76505" y="287361"/>
                      <a:pt x="68237" y="281824"/>
                    </a:cubicBezTo>
                    <a:cubicBezTo>
                      <a:pt x="59919" y="276312"/>
                      <a:pt x="51956" y="269835"/>
                      <a:pt x="44844" y="262482"/>
                    </a:cubicBezTo>
                    <a:cubicBezTo>
                      <a:pt x="16319" y="233894"/>
                      <a:pt x="0" y="194258"/>
                      <a:pt x="0" y="153986"/>
                    </a:cubicBezTo>
                    <a:cubicBezTo>
                      <a:pt x="0" y="113727"/>
                      <a:pt x="16319" y="74103"/>
                      <a:pt x="44844" y="45223"/>
                    </a:cubicBezTo>
                    <a:cubicBezTo>
                      <a:pt x="71838" y="18496"/>
                      <a:pt x="108311" y="2642"/>
                      <a:pt x="145858" y="660"/>
                    </a:cubicBezTo>
                    <a:close/>
                  </a:path>
                </a:pathLst>
              </a:custGeom>
              <a:ln w="0" cap="flat">
                <a:miter lim="127000"/>
              </a:ln>
            </p:spPr>
            <p:style>
              <a:lnRef idx="0">
                <a:srgbClr val="000000">
                  <a:alpha val="0"/>
                </a:srgbClr>
              </a:lnRef>
              <a:fillRef idx="1">
                <a:srgbClr val="BFD134"/>
              </a:fillRef>
              <a:effectRef idx="0">
                <a:scrgbClr r="0" g="0" b="0"/>
              </a:effectRef>
              <a:fontRef idx="none"/>
            </p:style>
            <p:txBody>
              <a:bodyPr/>
              <a:lstStyle/>
              <a:p>
                <a:endParaRPr lang="en-US"/>
              </a:p>
            </p:txBody>
          </p:sp>
          <p:sp>
            <p:nvSpPr>
              <p:cNvPr id="25" name="Shape 8"/>
              <p:cNvSpPr/>
              <p:nvPr/>
            </p:nvSpPr>
            <p:spPr>
              <a:xfrm>
                <a:off x="305589" y="2265102"/>
                <a:ext cx="3217888" cy="875779"/>
              </a:xfrm>
              <a:custGeom>
                <a:avLst/>
                <a:gdLst/>
                <a:ahLst/>
                <a:cxnLst/>
                <a:rect l="0" t="0" r="0" b="0"/>
                <a:pathLst>
                  <a:path w="3217888" h="875779">
                    <a:moveTo>
                      <a:pt x="3068266" y="14440"/>
                    </a:moveTo>
                    <a:cubicBezTo>
                      <a:pt x="3103642" y="15234"/>
                      <a:pt x="3138710" y="29527"/>
                      <a:pt x="3165082" y="57112"/>
                    </a:cubicBezTo>
                    <a:cubicBezTo>
                      <a:pt x="3217888" y="112332"/>
                      <a:pt x="3215932" y="199847"/>
                      <a:pt x="3160776" y="252616"/>
                    </a:cubicBezTo>
                    <a:cubicBezTo>
                      <a:pt x="2740622" y="654469"/>
                      <a:pt x="2189518" y="875779"/>
                      <a:pt x="1608950" y="875779"/>
                    </a:cubicBezTo>
                    <a:cubicBezTo>
                      <a:pt x="1028332" y="875779"/>
                      <a:pt x="477203" y="654469"/>
                      <a:pt x="57125" y="252616"/>
                    </a:cubicBezTo>
                    <a:cubicBezTo>
                      <a:pt x="1969" y="199847"/>
                      <a:pt x="0" y="112332"/>
                      <a:pt x="52807" y="57112"/>
                    </a:cubicBezTo>
                    <a:cubicBezTo>
                      <a:pt x="105626" y="1943"/>
                      <a:pt x="193142" y="0"/>
                      <a:pt x="248323" y="52768"/>
                    </a:cubicBezTo>
                    <a:cubicBezTo>
                      <a:pt x="616674" y="405155"/>
                      <a:pt x="1099858" y="599211"/>
                      <a:pt x="1608950" y="599211"/>
                    </a:cubicBezTo>
                    <a:cubicBezTo>
                      <a:pt x="2117954" y="599211"/>
                      <a:pt x="2601189" y="405155"/>
                      <a:pt x="2969603" y="52768"/>
                    </a:cubicBezTo>
                    <a:cubicBezTo>
                      <a:pt x="2997207" y="26352"/>
                      <a:pt x="3032891" y="13646"/>
                      <a:pt x="3068266" y="14440"/>
                    </a:cubicBezTo>
                    <a:close/>
                  </a:path>
                </a:pathLst>
              </a:custGeom>
              <a:ln w="0" cap="flat">
                <a:miter lim="127000"/>
              </a:ln>
            </p:spPr>
            <p:style>
              <a:lnRef idx="0">
                <a:srgbClr val="000000">
                  <a:alpha val="0"/>
                </a:srgbClr>
              </a:lnRef>
              <a:fillRef idx="1">
                <a:srgbClr val="BFD134"/>
              </a:fillRef>
              <a:effectRef idx="0">
                <a:scrgbClr r="0" g="0" b="0"/>
              </a:effectRef>
              <a:fontRef idx="none"/>
            </p:style>
            <p:txBody>
              <a:bodyPr/>
              <a:lstStyle/>
              <a:p>
                <a:endParaRPr lang="en-US"/>
              </a:p>
            </p:txBody>
          </p:sp>
          <p:sp>
            <p:nvSpPr>
              <p:cNvPr id="26" name="Shape 9"/>
              <p:cNvSpPr/>
              <p:nvPr/>
            </p:nvSpPr>
            <p:spPr>
              <a:xfrm>
                <a:off x="53583" y="1098449"/>
                <a:ext cx="340741" cy="683324"/>
              </a:xfrm>
              <a:custGeom>
                <a:avLst/>
                <a:gdLst/>
                <a:ahLst/>
                <a:cxnLst/>
                <a:rect l="0" t="0" r="0" b="0"/>
                <a:pathLst>
                  <a:path w="340741" h="683324">
                    <a:moveTo>
                      <a:pt x="340741" y="0"/>
                    </a:moveTo>
                    <a:lnTo>
                      <a:pt x="340741" y="142596"/>
                    </a:lnTo>
                    <a:lnTo>
                      <a:pt x="281464" y="150939"/>
                    </a:lnTo>
                    <a:cubicBezTo>
                      <a:pt x="263042" y="156608"/>
                      <a:pt x="246348" y="165107"/>
                      <a:pt x="231381" y="176429"/>
                    </a:cubicBezTo>
                    <a:cubicBezTo>
                      <a:pt x="201485" y="199074"/>
                      <a:pt x="181483" y="227649"/>
                      <a:pt x="171526" y="262180"/>
                    </a:cubicBezTo>
                    <a:lnTo>
                      <a:pt x="340741" y="262180"/>
                    </a:lnTo>
                    <a:lnTo>
                      <a:pt x="340741" y="395720"/>
                    </a:lnTo>
                    <a:lnTo>
                      <a:pt x="165799" y="395720"/>
                    </a:lnTo>
                    <a:cubicBezTo>
                      <a:pt x="176505" y="440208"/>
                      <a:pt x="198971" y="473254"/>
                      <a:pt x="233134" y="494704"/>
                    </a:cubicBezTo>
                    <a:cubicBezTo>
                      <a:pt x="250196" y="505448"/>
                      <a:pt x="269329" y="513513"/>
                      <a:pt x="290528" y="518891"/>
                    </a:cubicBezTo>
                    <a:lnTo>
                      <a:pt x="340741" y="524698"/>
                    </a:lnTo>
                    <a:lnTo>
                      <a:pt x="340741" y="683324"/>
                    </a:lnTo>
                    <a:lnTo>
                      <a:pt x="281607" y="678162"/>
                    </a:lnTo>
                    <a:cubicBezTo>
                      <a:pt x="257915" y="673847"/>
                      <a:pt x="235236" y="667373"/>
                      <a:pt x="213563" y="658737"/>
                    </a:cubicBezTo>
                    <a:cubicBezTo>
                      <a:pt x="170205" y="641478"/>
                      <a:pt x="132601" y="617501"/>
                      <a:pt x="100749" y="586817"/>
                    </a:cubicBezTo>
                    <a:cubicBezTo>
                      <a:pt x="68885" y="556121"/>
                      <a:pt x="44133" y="519875"/>
                      <a:pt x="26479" y="478029"/>
                    </a:cubicBezTo>
                    <a:cubicBezTo>
                      <a:pt x="8801" y="436221"/>
                      <a:pt x="0" y="391123"/>
                      <a:pt x="0" y="342761"/>
                    </a:cubicBezTo>
                    <a:cubicBezTo>
                      <a:pt x="0" y="292863"/>
                      <a:pt x="9017" y="246813"/>
                      <a:pt x="27076" y="204636"/>
                    </a:cubicBezTo>
                    <a:cubicBezTo>
                      <a:pt x="45085" y="162409"/>
                      <a:pt x="69660" y="126137"/>
                      <a:pt x="100749" y="95823"/>
                    </a:cubicBezTo>
                    <a:cubicBezTo>
                      <a:pt x="131839" y="65546"/>
                      <a:pt x="168262" y="41924"/>
                      <a:pt x="210134" y="25033"/>
                    </a:cubicBezTo>
                    <a:cubicBezTo>
                      <a:pt x="231026" y="16587"/>
                      <a:pt x="252644" y="10250"/>
                      <a:pt x="274988" y="6024"/>
                    </a:cubicBezTo>
                    <a:lnTo>
                      <a:pt x="340741" y="0"/>
                    </a:lnTo>
                    <a:close/>
                  </a:path>
                </a:pathLst>
              </a:custGeom>
              <a:ln w="0" cap="flat">
                <a:miter lim="127000"/>
              </a:ln>
            </p:spPr>
            <p:style>
              <a:lnRef idx="0">
                <a:srgbClr val="000000">
                  <a:alpha val="0"/>
                </a:srgbClr>
              </a:lnRef>
              <a:fillRef idx="1">
                <a:srgbClr val="008655"/>
              </a:fillRef>
              <a:effectRef idx="0">
                <a:scrgbClr r="0" g="0" b="0"/>
              </a:effectRef>
              <a:fontRef idx="none"/>
            </p:style>
            <p:txBody>
              <a:bodyPr/>
              <a:lstStyle/>
              <a:p>
                <a:endParaRPr lang="en-US"/>
              </a:p>
            </p:txBody>
          </p:sp>
          <p:sp>
            <p:nvSpPr>
              <p:cNvPr id="27" name="Shape 10"/>
              <p:cNvSpPr/>
              <p:nvPr/>
            </p:nvSpPr>
            <p:spPr>
              <a:xfrm>
                <a:off x="394324" y="1567867"/>
                <a:ext cx="298171" cy="215214"/>
              </a:xfrm>
              <a:custGeom>
                <a:avLst/>
                <a:gdLst/>
                <a:ahLst/>
                <a:cxnLst/>
                <a:rect l="0" t="0" r="0" b="0"/>
                <a:pathLst>
                  <a:path w="298171" h="215214">
                    <a:moveTo>
                      <a:pt x="226784" y="0"/>
                    </a:moveTo>
                    <a:lnTo>
                      <a:pt x="298171" y="143878"/>
                    </a:lnTo>
                    <a:cubicBezTo>
                      <a:pt x="263665" y="163043"/>
                      <a:pt x="223723" y="179768"/>
                      <a:pt x="178460" y="193967"/>
                    </a:cubicBezTo>
                    <a:cubicBezTo>
                      <a:pt x="133172" y="208140"/>
                      <a:pt x="78702" y="215214"/>
                      <a:pt x="14986" y="215214"/>
                    </a:cubicBezTo>
                    <a:lnTo>
                      <a:pt x="0" y="213906"/>
                    </a:lnTo>
                    <a:lnTo>
                      <a:pt x="0" y="55279"/>
                    </a:lnTo>
                    <a:lnTo>
                      <a:pt x="19583" y="57544"/>
                    </a:lnTo>
                    <a:lnTo>
                      <a:pt x="36855" y="57544"/>
                    </a:lnTo>
                    <a:cubicBezTo>
                      <a:pt x="53708" y="57544"/>
                      <a:pt x="71564" y="55994"/>
                      <a:pt x="90348" y="52921"/>
                    </a:cubicBezTo>
                    <a:cubicBezTo>
                      <a:pt x="109156" y="49848"/>
                      <a:pt x="127229" y="45822"/>
                      <a:pt x="144526" y="40869"/>
                    </a:cubicBezTo>
                    <a:cubicBezTo>
                      <a:pt x="161785" y="35852"/>
                      <a:pt x="177686" y="29883"/>
                      <a:pt x="192253" y="23000"/>
                    </a:cubicBezTo>
                    <a:cubicBezTo>
                      <a:pt x="206845" y="16104"/>
                      <a:pt x="218338" y="8433"/>
                      <a:pt x="226784" y="0"/>
                    </a:cubicBezTo>
                    <a:close/>
                  </a:path>
                </a:pathLst>
              </a:custGeom>
              <a:ln w="0" cap="flat">
                <a:miter lim="127000"/>
              </a:ln>
            </p:spPr>
            <p:style>
              <a:lnRef idx="0">
                <a:srgbClr val="000000">
                  <a:alpha val="0"/>
                </a:srgbClr>
              </a:lnRef>
              <a:fillRef idx="1">
                <a:srgbClr val="008655"/>
              </a:fillRef>
              <a:effectRef idx="0">
                <a:scrgbClr r="0" g="0" b="0"/>
              </a:effectRef>
              <a:fontRef idx="none"/>
            </p:style>
            <p:txBody>
              <a:bodyPr/>
              <a:lstStyle/>
              <a:p>
                <a:endParaRPr lang="en-US"/>
              </a:p>
            </p:txBody>
          </p:sp>
          <p:sp>
            <p:nvSpPr>
              <p:cNvPr id="28" name="Shape 11"/>
              <p:cNvSpPr/>
              <p:nvPr/>
            </p:nvSpPr>
            <p:spPr>
              <a:xfrm>
                <a:off x="394324" y="1098132"/>
                <a:ext cx="340779" cy="396037"/>
              </a:xfrm>
              <a:custGeom>
                <a:avLst/>
                <a:gdLst/>
                <a:ahLst/>
                <a:cxnLst/>
                <a:rect l="0" t="0" r="0" b="0"/>
                <a:pathLst>
                  <a:path w="340779" h="396037">
                    <a:moveTo>
                      <a:pt x="3454" y="0"/>
                    </a:moveTo>
                    <a:cubicBezTo>
                      <a:pt x="53353" y="0"/>
                      <a:pt x="99200" y="8852"/>
                      <a:pt x="141046" y="26479"/>
                    </a:cubicBezTo>
                    <a:cubicBezTo>
                      <a:pt x="182855" y="44158"/>
                      <a:pt x="218732" y="70053"/>
                      <a:pt x="248679" y="104204"/>
                    </a:cubicBezTo>
                    <a:cubicBezTo>
                      <a:pt x="278638" y="138379"/>
                      <a:pt x="301638" y="179997"/>
                      <a:pt x="317741" y="229083"/>
                    </a:cubicBezTo>
                    <a:cubicBezTo>
                      <a:pt x="333883" y="278206"/>
                      <a:pt x="340779" y="333832"/>
                      <a:pt x="338493" y="396037"/>
                    </a:cubicBezTo>
                    <a:lnTo>
                      <a:pt x="0" y="396037"/>
                    </a:lnTo>
                    <a:lnTo>
                      <a:pt x="0" y="262496"/>
                    </a:lnTo>
                    <a:lnTo>
                      <a:pt x="169215" y="262496"/>
                    </a:lnTo>
                    <a:cubicBezTo>
                      <a:pt x="160807" y="222567"/>
                      <a:pt x="141643" y="192684"/>
                      <a:pt x="111684" y="172707"/>
                    </a:cubicBezTo>
                    <a:cubicBezTo>
                      <a:pt x="81737" y="152768"/>
                      <a:pt x="44907" y="142748"/>
                      <a:pt x="1168" y="142748"/>
                    </a:cubicBezTo>
                    <a:lnTo>
                      <a:pt x="0" y="142912"/>
                    </a:lnTo>
                    <a:lnTo>
                      <a:pt x="0" y="316"/>
                    </a:lnTo>
                    <a:lnTo>
                      <a:pt x="3454" y="0"/>
                    </a:lnTo>
                    <a:close/>
                  </a:path>
                </a:pathLst>
              </a:custGeom>
              <a:ln w="0" cap="flat">
                <a:miter lim="127000"/>
              </a:ln>
            </p:spPr>
            <p:style>
              <a:lnRef idx="0">
                <a:srgbClr val="000000">
                  <a:alpha val="0"/>
                </a:srgbClr>
              </a:lnRef>
              <a:fillRef idx="1">
                <a:srgbClr val="008655"/>
              </a:fillRef>
              <a:effectRef idx="0">
                <a:scrgbClr r="0" g="0" b="0"/>
              </a:effectRef>
              <a:fontRef idx="none"/>
            </p:style>
            <p:txBody>
              <a:bodyPr/>
              <a:lstStyle/>
              <a:p>
                <a:endParaRPr lang="en-US"/>
              </a:p>
            </p:txBody>
          </p:sp>
          <p:sp>
            <p:nvSpPr>
              <p:cNvPr id="29" name="Shape 12"/>
              <p:cNvSpPr/>
              <p:nvPr/>
            </p:nvSpPr>
            <p:spPr>
              <a:xfrm>
                <a:off x="834027" y="1098135"/>
                <a:ext cx="585977" cy="684961"/>
              </a:xfrm>
              <a:custGeom>
                <a:avLst/>
                <a:gdLst/>
                <a:ahLst/>
                <a:cxnLst/>
                <a:rect l="0" t="0" r="0" b="0"/>
                <a:pathLst>
                  <a:path w="585978" h="684962">
                    <a:moveTo>
                      <a:pt x="292392" y="0"/>
                    </a:moveTo>
                    <a:cubicBezTo>
                      <a:pt x="343840" y="0"/>
                      <a:pt x="393548" y="4991"/>
                      <a:pt x="441516" y="14961"/>
                    </a:cubicBezTo>
                    <a:cubicBezTo>
                      <a:pt x="489483" y="24981"/>
                      <a:pt x="531508" y="39929"/>
                      <a:pt x="567588" y="59893"/>
                    </a:cubicBezTo>
                    <a:lnTo>
                      <a:pt x="508864" y="209550"/>
                    </a:lnTo>
                    <a:cubicBezTo>
                      <a:pt x="494271" y="201841"/>
                      <a:pt x="477774" y="194755"/>
                      <a:pt x="459346" y="188239"/>
                    </a:cubicBezTo>
                    <a:cubicBezTo>
                      <a:pt x="440931" y="181699"/>
                      <a:pt x="421729" y="176162"/>
                      <a:pt x="401790" y="171552"/>
                    </a:cubicBezTo>
                    <a:cubicBezTo>
                      <a:pt x="381851" y="166941"/>
                      <a:pt x="361696" y="163474"/>
                      <a:pt x="341376" y="161188"/>
                    </a:cubicBezTo>
                    <a:cubicBezTo>
                      <a:pt x="321043" y="158915"/>
                      <a:pt x="301612" y="157721"/>
                      <a:pt x="283248" y="157721"/>
                    </a:cubicBezTo>
                    <a:cubicBezTo>
                      <a:pt x="215697" y="157721"/>
                      <a:pt x="181940" y="171958"/>
                      <a:pt x="181940" y="200292"/>
                    </a:cubicBezTo>
                    <a:cubicBezTo>
                      <a:pt x="181940" y="214897"/>
                      <a:pt x="189573" y="227013"/>
                      <a:pt x="204940" y="236601"/>
                    </a:cubicBezTo>
                    <a:cubicBezTo>
                      <a:pt x="220269" y="246177"/>
                      <a:pt x="248298" y="254826"/>
                      <a:pt x="288976" y="262496"/>
                    </a:cubicBezTo>
                    <a:lnTo>
                      <a:pt x="339623" y="271717"/>
                    </a:lnTo>
                    <a:cubicBezTo>
                      <a:pt x="427876" y="288595"/>
                      <a:pt x="491033" y="313919"/>
                      <a:pt x="529006" y="347713"/>
                    </a:cubicBezTo>
                    <a:cubicBezTo>
                      <a:pt x="567017" y="381483"/>
                      <a:pt x="585978" y="427520"/>
                      <a:pt x="585978" y="485826"/>
                    </a:cubicBezTo>
                    <a:cubicBezTo>
                      <a:pt x="585978" y="514223"/>
                      <a:pt x="579857" y="540525"/>
                      <a:pt x="567588" y="564680"/>
                    </a:cubicBezTo>
                    <a:cubicBezTo>
                      <a:pt x="555282" y="588861"/>
                      <a:pt x="536854" y="609981"/>
                      <a:pt x="512331" y="628002"/>
                    </a:cubicBezTo>
                    <a:cubicBezTo>
                      <a:pt x="487769" y="646049"/>
                      <a:pt x="456857" y="660070"/>
                      <a:pt x="419621" y="670027"/>
                    </a:cubicBezTo>
                    <a:cubicBezTo>
                      <a:pt x="382410" y="680009"/>
                      <a:pt x="339230" y="684962"/>
                      <a:pt x="290106" y="684962"/>
                    </a:cubicBezTo>
                    <a:cubicBezTo>
                      <a:pt x="264020" y="684962"/>
                      <a:pt x="237744" y="683412"/>
                      <a:pt x="211239" y="680365"/>
                    </a:cubicBezTo>
                    <a:cubicBezTo>
                      <a:pt x="184823" y="677291"/>
                      <a:pt x="158877" y="672910"/>
                      <a:pt x="133553" y="667156"/>
                    </a:cubicBezTo>
                    <a:cubicBezTo>
                      <a:pt x="108268" y="661378"/>
                      <a:pt x="84252" y="654469"/>
                      <a:pt x="61608" y="646430"/>
                    </a:cubicBezTo>
                    <a:cubicBezTo>
                      <a:pt x="38964" y="638378"/>
                      <a:pt x="18453" y="628942"/>
                      <a:pt x="0" y="618198"/>
                    </a:cubicBezTo>
                    <a:lnTo>
                      <a:pt x="61049" y="461632"/>
                    </a:lnTo>
                    <a:cubicBezTo>
                      <a:pt x="90195" y="480873"/>
                      <a:pt x="125527" y="496557"/>
                      <a:pt x="166954" y="508838"/>
                    </a:cubicBezTo>
                    <a:cubicBezTo>
                      <a:pt x="208382" y="521132"/>
                      <a:pt x="251003" y="527266"/>
                      <a:pt x="294742" y="527266"/>
                    </a:cubicBezTo>
                    <a:cubicBezTo>
                      <a:pt x="327736" y="527266"/>
                      <a:pt x="356146" y="523430"/>
                      <a:pt x="379908" y="515760"/>
                    </a:cubicBezTo>
                    <a:cubicBezTo>
                      <a:pt x="403720" y="508102"/>
                      <a:pt x="415607" y="495021"/>
                      <a:pt x="415607" y="476618"/>
                    </a:cubicBezTo>
                    <a:cubicBezTo>
                      <a:pt x="415607" y="459740"/>
                      <a:pt x="408153" y="446697"/>
                      <a:pt x="393167" y="437477"/>
                    </a:cubicBezTo>
                    <a:cubicBezTo>
                      <a:pt x="378219" y="428282"/>
                      <a:pt x="350012" y="419481"/>
                      <a:pt x="308559" y="410997"/>
                    </a:cubicBezTo>
                    <a:lnTo>
                      <a:pt x="256731" y="401777"/>
                    </a:lnTo>
                    <a:cubicBezTo>
                      <a:pt x="183058" y="387960"/>
                      <a:pt x="125527" y="364947"/>
                      <a:pt x="84074" y="332740"/>
                    </a:cubicBezTo>
                    <a:cubicBezTo>
                      <a:pt x="42583" y="300482"/>
                      <a:pt x="21933" y="256337"/>
                      <a:pt x="21933" y="200292"/>
                    </a:cubicBezTo>
                    <a:cubicBezTo>
                      <a:pt x="21933" y="138913"/>
                      <a:pt x="45923" y="90221"/>
                      <a:pt x="93853" y="54127"/>
                    </a:cubicBezTo>
                    <a:cubicBezTo>
                      <a:pt x="141821" y="18085"/>
                      <a:pt x="208001" y="0"/>
                      <a:pt x="292392" y="0"/>
                    </a:cubicBezTo>
                    <a:close/>
                  </a:path>
                </a:pathLst>
              </a:custGeom>
              <a:ln w="0" cap="flat">
                <a:miter lim="127000"/>
              </a:ln>
            </p:spPr>
            <p:style>
              <a:lnRef idx="0">
                <a:srgbClr val="000000">
                  <a:alpha val="0"/>
                </a:srgbClr>
              </a:lnRef>
              <a:fillRef idx="1">
                <a:srgbClr val="008655"/>
              </a:fillRef>
              <a:effectRef idx="0">
                <a:scrgbClr r="0" g="0" b="0"/>
              </a:effectRef>
              <a:fontRef idx="none"/>
            </p:style>
            <p:txBody>
              <a:bodyPr/>
              <a:lstStyle/>
              <a:p>
                <a:endParaRPr lang="en-US"/>
              </a:p>
            </p:txBody>
          </p:sp>
          <p:sp>
            <p:nvSpPr>
              <p:cNvPr id="30" name="Shape 13"/>
              <p:cNvSpPr/>
              <p:nvPr/>
            </p:nvSpPr>
            <p:spPr>
              <a:xfrm>
                <a:off x="1535167" y="1348130"/>
                <a:ext cx="298152" cy="434533"/>
              </a:xfrm>
              <a:custGeom>
                <a:avLst/>
                <a:gdLst/>
                <a:ahLst/>
                <a:cxnLst/>
                <a:rect l="0" t="0" r="0" b="0"/>
                <a:pathLst>
                  <a:path w="298152" h="434533">
                    <a:moveTo>
                      <a:pt x="298152" y="0"/>
                    </a:moveTo>
                    <a:lnTo>
                      <a:pt x="298152" y="127896"/>
                    </a:lnTo>
                    <a:lnTo>
                      <a:pt x="260706" y="130482"/>
                    </a:lnTo>
                    <a:cubicBezTo>
                      <a:pt x="242697" y="133199"/>
                      <a:pt x="226759" y="137759"/>
                      <a:pt x="212979" y="144325"/>
                    </a:cubicBezTo>
                    <a:cubicBezTo>
                      <a:pt x="199161" y="150840"/>
                      <a:pt x="188201" y="159450"/>
                      <a:pt x="180137" y="170220"/>
                    </a:cubicBezTo>
                    <a:cubicBezTo>
                      <a:pt x="172085" y="180964"/>
                      <a:pt x="168047" y="193982"/>
                      <a:pt x="168047" y="209361"/>
                    </a:cubicBezTo>
                    <a:cubicBezTo>
                      <a:pt x="168047" y="239270"/>
                      <a:pt x="181686" y="260174"/>
                      <a:pt x="208941" y="272099"/>
                    </a:cubicBezTo>
                    <a:cubicBezTo>
                      <a:pt x="222555" y="278049"/>
                      <a:pt x="237757" y="282504"/>
                      <a:pt x="254548" y="285471"/>
                    </a:cubicBezTo>
                    <a:lnTo>
                      <a:pt x="298152" y="288987"/>
                    </a:lnTo>
                    <a:lnTo>
                      <a:pt x="298152" y="434533"/>
                    </a:lnTo>
                    <a:lnTo>
                      <a:pt x="247626" y="432096"/>
                    </a:lnTo>
                    <a:cubicBezTo>
                      <a:pt x="228152" y="430173"/>
                      <a:pt x="209112" y="427287"/>
                      <a:pt x="190513" y="423433"/>
                    </a:cubicBezTo>
                    <a:cubicBezTo>
                      <a:pt x="153276" y="415825"/>
                      <a:pt x="120688" y="403506"/>
                      <a:pt x="92659" y="386615"/>
                    </a:cubicBezTo>
                    <a:cubicBezTo>
                      <a:pt x="64630" y="369788"/>
                      <a:pt x="42164" y="347677"/>
                      <a:pt x="25311" y="320435"/>
                    </a:cubicBezTo>
                    <a:cubicBezTo>
                      <a:pt x="8395" y="293194"/>
                      <a:pt x="0" y="259628"/>
                      <a:pt x="0" y="219737"/>
                    </a:cubicBezTo>
                    <a:cubicBezTo>
                      <a:pt x="0" y="183644"/>
                      <a:pt x="7480" y="151792"/>
                      <a:pt x="22403" y="124182"/>
                    </a:cubicBezTo>
                    <a:cubicBezTo>
                      <a:pt x="37376" y="96560"/>
                      <a:pt x="58128" y="73509"/>
                      <a:pt x="84595" y="55069"/>
                    </a:cubicBezTo>
                    <a:cubicBezTo>
                      <a:pt x="111087" y="36692"/>
                      <a:pt x="142901" y="22862"/>
                      <a:pt x="180137" y="13654"/>
                    </a:cubicBezTo>
                    <a:cubicBezTo>
                      <a:pt x="198755" y="9038"/>
                      <a:pt x="218177" y="5577"/>
                      <a:pt x="238416" y="3270"/>
                    </a:cubicBezTo>
                    <a:lnTo>
                      <a:pt x="298152" y="0"/>
                    </a:lnTo>
                    <a:close/>
                  </a:path>
                </a:pathLst>
              </a:custGeom>
              <a:ln w="0" cap="flat">
                <a:miter lim="127000"/>
              </a:ln>
            </p:spPr>
            <p:style>
              <a:lnRef idx="0">
                <a:srgbClr val="000000">
                  <a:alpha val="0"/>
                </a:srgbClr>
              </a:lnRef>
              <a:fillRef idx="1">
                <a:srgbClr val="008655"/>
              </a:fillRef>
              <a:effectRef idx="0">
                <a:scrgbClr r="0" g="0" b="0"/>
              </a:effectRef>
              <a:fontRef idx="none"/>
            </p:style>
            <p:txBody>
              <a:bodyPr/>
              <a:lstStyle/>
              <a:p>
                <a:endParaRPr lang="en-US"/>
              </a:p>
            </p:txBody>
          </p:sp>
          <p:sp>
            <p:nvSpPr>
              <p:cNvPr id="31" name="Shape 14"/>
              <p:cNvSpPr/>
              <p:nvPr/>
            </p:nvSpPr>
            <p:spPr>
              <a:xfrm>
                <a:off x="1585827" y="1098259"/>
                <a:ext cx="247491" cy="212865"/>
              </a:xfrm>
              <a:custGeom>
                <a:avLst/>
                <a:gdLst/>
                <a:ahLst/>
                <a:cxnLst/>
                <a:rect l="0" t="0" r="0" b="0"/>
                <a:pathLst>
                  <a:path w="247491" h="212865">
                    <a:moveTo>
                      <a:pt x="247491" y="0"/>
                    </a:moveTo>
                    <a:lnTo>
                      <a:pt x="247491" y="156891"/>
                    </a:lnTo>
                    <a:lnTo>
                      <a:pt x="227940" y="155309"/>
                    </a:lnTo>
                    <a:cubicBezTo>
                      <a:pt x="210998" y="155309"/>
                      <a:pt x="192634" y="156833"/>
                      <a:pt x="172657" y="159919"/>
                    </a:cubicBezTo>
                    <a:cubicBezTo>
                      <a:pt x="152692" y="162979"/>
                      <a:pt x="132512" y="167183"/>
                      <a:pt x="112217" y="172581"/>
                    </a:cubicBezTo>
                    <a:cubicBezTo>
                      <a:pt x="91859" y="177953"/>
                      <a:pt x="72098" y="184112"/>
                      <a:pt x="52959" y="191008"/>
                    </a:cubicBezTo>
                    <a:cubicBezTo>
                      <a:pt x="33731" y="197879"/>
                      <a:pt x="16078" y="205194"/>
                      <a:pt x="0" y="212865"/>
                    </a:cubicBezTo>
                    <a:lnTo>
                      <a:pt x="20714" y="48248"/>
                    </a:lnTo>
                    <a:cubicBezTo>
                      <a:pt x="46787" y="35205"/>
                      <a:pt x="80150" y="23889"/>
                      <a:pt x="120828" y="14275"/>
                    </a:cubicBezTo>
                    <a:cubicBezTo>
                      <a:pt x="141173" y="9494"/>
                      <a:pt x="162093" y="5893"/>
                      <a:pt x="183590" y="3488"/>
                    </a:cubicBezTo>
                    <a:lnTo>
                      <a:pt x="247491" y="0"/>
                    </a:lnTo>
                    <a:close/>
                  </a:path>
                </a:pathLst>
              </a:custGeom>
              <a:ln w="0" cap="flat">
                <a:miter lim="127000"/>
              </a:ln>
            </p:spPr>
            <p:style>
              <a:lnRef idx="0">
                <a:srgbClr val="000000">
                  <a:alpha val="0"/>
                </a:srgbClr>
              </a:lnRef>
              <a:fillRef idx="1">
                <a:srgbClr val="008655"/>
              </a:fillRef>
              <a:effectRef idx="0">
                <a:scrgbClr r="0" g="0" b="0"/>
              </a:effectRef>
              <a:fontRef idx="none"/>
            </p:style>
            <p:txBody>
              <a:bodyPr/>
              <a:lstStyle/>
              <a:p>
                <a:endParaRPr lang="en-US"/>
              </a:p>
            </p:txBody>
          </p:sp>
          <p:sp>
            <p:nvSpPr>
              <p:cNvPr id="32" name="Shape 15"/>
              <p:cNvSpPr/>
              <p:nvPr/>
            </p:nvSpPr>
            <p:spPr>
              <a:xfrm>
                <a:off x="1833321" y="1098132"/>
                <a:ext cx="291242" cy="684974"/>
              </a:xfrm>
              <a:custGeom>
                <a:avLst/>
                <a:gdLst/>
                <a:ahLst/>
                <a:cxnLst/>
                <a:rect l="0" t="0" r="0" b="0"/>
                <a:pathLst>
                  <a:path w="291243" h="684975">
                    <a:moveTo>
                      <a:pt x="2318" y="0"/>
                    </a:moveTo>
                    <a:cubicBezTo>
                      <a:pt x="43720" y="0"/>
                      <a:pt x="82112" y="4623"/>
                      <a:pt x="117380" y="13856"/>
                    </a:cubicBezTo>
                    <a:cubicBezTo>
                      <a:pt x="152699" y="23025"/>
                      <a:pt x="183204" y="37605"/>
                      <a:pt x="208972" y="57607"/>
                    </a:cubicBezTo>
                    <a:cubicBezTo>
                      <a:pt x="234652" y="77533"/>
                      <a:pt x="254794" y="104013"/>
                      <a:pt x="269399" y="136995"/>
                    </a:cubicBezTo>
                    <a:cubicBezTo>
                      <a:pt x="283953" y="170040"/>
                      <a:pt x="291243" y="209944"/>
                      <a:pt x="291243" y="256743"/>
                    </a:cubicBezTo>
                    <a:lnTo>
                      <a:pt x="291243" y="634340"/>
                    </a:lnTo>
                    <a:cubicBezTo>
                      <a:pt x="249777" y="650430"/>
                      <a:pt x="204489" y="662940"/>
                      <a:pt x="155429" y="671728"/>
                    </a:cubicBezTo>
                    <a:cubicBezTo>
                      <a:pt x="106306" y="680555"/>
                      <a:pt x="57563" y="684975"/>
                      <a:pt x="9189" y="684975"/>
                    </a:cubicBezTo>
                    <a:lnTo>
                      <a:pt x="0" y="684531"/>
                    </a:lnTo>
                    <a:lnTo>
                      <a:pt x="0" y="538985"/>
                    </a:lnTo>
                    <a:lnTo>
                      <a:pt x="11538" y="539915"/>
                    </a:lnTo>
                    <a:cubicBezTo>
                      <a:pt x="31477" y="539915"/>
                      <a:pt x="51822" y="538416"/>
                      <a:pt x="72536" y="535343"/>
                    </a:cubicBezTo>
                    <a:cubicBezTo>
                      <a:pt x="93224" y="532308"/>
                      <a:pt x="112427" y="527634"/>
                      <a:pt x="130105" y="521526"/>
                    </a:cubicBezTo>
                    <a:lnTo>
                      <a:pt x="130105" y="390271"/>
                    </a:lnTo>
                    <a:cubicBezTo>
                      <a:pt x="114675" y="386436"/>
                      <a:pt x="97060" y="383197"/>
                      <a:pt x="77146" y="380479"/>
                    </a:cubicBezTo>
                    <a:cubicBezTo>
                      <a:pt x="57144" y="377800"/>
                      <a:pt x="38335" y="376466"/>
                      <a:pt x="20682" y="376466"/>
                    </a:cubicBezTo>
                    <a:lnTo>
                      <a:pt x="0" y="377894"/>
                    </a:lnTo>
                    <a:lnTo>
                      <a:pt x="0" y="249998"/>
                    </a:lnTo>
                    <a:lnTo>
                      <a:pt x="3448" y="249809"/>
                    </a:lnTo>
                    <a:cubicBezTo>
                      <a:pt x="21063" y="249809"/>
                      <a:pt x="40469" y="250380"/>
                      <a:pt x="61576" y="251574"/>
                    </a:cubicBezTo>
                    <a:cubicBezTo>
                      <a:pt x="82671" y="252705"/>
                      <a:pt x="105518" y="255207"/>
                      <a:pt x="130105" y="259029"/>
                    </a:cubicBezTo>
                    <a:lnTo>
                      <a:pt x="130105" y="249809"/>
                    </a:lnTo>
                    <a:cubicBezTo>
                      <a:pt x="130105" y="212992"/>
                      <a:pt x="116249" y="188036"/>
                      <a:pt x="88652" y="175006"/>
                    </a:cubicBezTo>
                    <a:cubicBezTo>
                      <a:pt x="74816" y="168478"/>
                      <a:pt x="58887" y="163586"/>
                      <a:pt x="40856" y="160325"/>
                    </a:cubicBezTo>
                    <a:lnTo>
                      <a:pt x="0" y="157018"/>
                    </a:lnTo>
                    <a:lnTo>
                      <a:pt x="0" y="127"/>
                    </a:lnTo>
                    <a:lnTo>
                      <a:pt x="2318" y="0"/>
                    </a:lnTo>
                    <a:close/>
                  </a:path>
                </a:pathLst>
              </a:custGeom>
              <a:ln w="0" cap="flat">
                <a:miter lim="127000"/>
              </a:ln>
            </p:spPr>
            <p:style>
              <a:lnRef idx="0">
                <a:srgbClr val="000000">
                  <a:alpha val="0"/>
                </a:srgbClr>
              </a:lnRef>
              <a:fillRef idx="1">
                <a:srgbClr val="008655"/>
              </a:fillRef>
              <a:effectRef idx="0">
                <a:scrgbClr r="0" g="0" b="0"/>
              </a:effectRef>
              <a:fontRef idx="none"/>
            </p:style>
            <p:txBody>
              <a:bodyPr/>
              <a:lstStyle/>
              <a:p>
                <a:endParaRPr lang="en-US"/>
              </a:p>
            </p:txBody>
          </p:sp>
          <p:sp>
            <p:nvSpPr>
              <p:cNvPr id="33" name="Shape 16"/>
              <p:cNvSpPr/>
              <p:nvPr/>
            </p:nvSpPr>
            <p:spPr>
              <a:xfrm>
                <a:off x="2262684" y="1348129"/>
                <a:ext cx="298171" cy="434534"/>
              </a:xfrm>
              <a:custGeom>
                <a:avLst/>
                <a:gdLst/>
                <a:ahLst/>
                <a:cxnLst/>
                <a:rect l="0" t="0" r="0" b="0"/>
                <a:pathLst>
                  <a:path w="298171" h="434534">
                    <a:moveTo>
                      <a:pt x="298171" y="0"/>
                    </a:moveTo>
                    <a:lnTo>
                      <a:pt x="298171" y="127898"/>
                    </a:lnTo>
                    <a:lnTo>
                      <a:pt x="260731" y="130483"/>
                    </a:lnTo>
                    <a:cubicBezTo>
                      <a:pt x="242735" y="133200"/>
                      <a:pt x="226771" y="137760"/>
                      <a:pt x="212979" y="144326"/>
                    </a:cubicBezTo>
                    <a:cubicBezTo>
                      <a:pt x="199161" y="150841"/>
                      <a:pt x="188227" y="159451"/>
                      <a:pt x="180137" y="170221"/>
                    </a:cubicBezTo>
                    <a:cubicBezTo>
                      <a:pt x="172123" y="180965"/>
                      <a:pt x="168084" y="193983"/>
                      <a:pt x="168084" y="209362"/>
                    </a:cubicBezTo>
                    <a:cubicBezTo>
                      <a:pt x="168084" y="239271"/>
                      <a:pt x="181686" y="260175"/>
                      <a:pt x="208940" y="272100"/>
                    </a:cubicBezTo>
                    <a:cubicBezTo>
                      <a:pt x="222561" y="278050"/>
                      <a:pt x="237763" y="282505"/>
                      <a:pt x="254551" y="285472"/>
                    </a:cubicBezTo>
                    <a:lnTo>
                      <a:pt x="298171" y="288990"/>
                    </a:lnTo>
                    <a:lnTo>
                      <a:pt x="298171" y="434534"/>
                    </a:lnTo>
                    <a:lnTo>
                      <a:pt x="247663" y="432097"/>
                    </a:lnTo>
                    <a:cubicBezTo>
                      <a:pt x="228190" y="430174"/>
                      <a:pt x="209150" y="427288"/>
                      <a:pt x="190551" y="423433"/>
                    </a:cubicBezTo>
                    <a:cubicBezTo>
                      <a:pt x="153314" y="415826"/>
                      <a:pt x="120675" y="403507"/>
                      <a:pt x="92659" y="386616"/>
                    </a:cubicBezTo>
                    <a:cubicBezTo>
                      <a:pt x="64630" y="369789"/>
                      <a:pt x="42189" y="347678"/>
                      <a:pt x="25324" y="320436"/>
                    </a:cubicBezTo>
                    <a:cubicBezTo>
                      <a:pt x="8433" y="293195"/>
                      <a:pt x="0" y="259629"/>
                      <a:pt x="0" y="219738"/>
                    </a:cubicBezTo>
                    <a:cubicBezTo>
                      <a:pt x="0" y="183645"/>
                      <a:pt x="7480" y="151793"/>
                      <a:pt x="22428" y="124183"/>
                    </a:cubicBezTo>
                    <a:cubicBezTo>
                      <a:pt x="37401" y="96561"/>
                      <a:pt x="58128" y="73510"/>
                      <a:pt x="84633" y="55070"/>
                    </a:cubicBezTo>
                    <a:cubicBezTo>
                      <a:pt x="111099" y="36693"/>
                      <a:pt x="142938" y="22863"/>
                      <a:pt x="180137" y="13655"/>
                    </a:cubicBezTo>
                    <a:cubicBezTo>
                      <a:pt x="198774" y="9039"/>
                      <a:pt x="218202" y="5578"/>
                      <a:pt x="238439" y="3271"/>
                    </a:cubicBezTo>
                    <a:lnTo>
                      <a:pt x="298171" y="0"/>
                    </a:lnTo>
                    <a:close/>
                  </a:path>
                </a:pathLst>
              </a:custGeom>
              <a:ln w="0" cap="flat">
                <a:miter lim="127000"/>
              </a:ln>
            </p:spPr>
            <p:style>
              <a:lnRef idx="0">
                <a:srgbClr val="000000">
                  <a:alpha val="0"/>
                </a:srgbClr>
              </a:lnRef>
              <a:fillRef idx="1">
                <a:srgbClr val="008655"/>
              </a:fillRef>
              <a:effectRef idx="0">
                <a:scrgbClr r="0" g="0" b="0"/>
              </a:effectRef>
              <a:fontRef idx="none"/>
            </p:style>
            <p:txBody>
              <a:bodyPr/>
              <a:lstStyle/>
              <a:p>
                <a:endParaRPr lang="en-US"/>
              </a:p>
            </p:txBody>
          </p:sp>
          <p:sp>
            <p:nvSpPr>
              <p:cNvPr id="34" name="Shape 17"/>
              <p:cNvSpPr/>
              <p:nvPr/>
            </p:nvSpPr>
            <p:spPr>
              <a:xfrm>
                <a:off x="2313345" y="1098258"/>
                <a:ext cx="247510" cy="212866"/>
              </a:xfrm>
              <a:custGeom>
                <a:avLst/>
                <a:gdLst/>
                <a:ahLst/>
                <a:cxnLst/>
                <a:rect l="0" t="0" r="0" b="0"/>
                <a:pathLst>
                  <a:path w="247510" h="212866">
                    <a:moveTo>
                      <a:pt x="247510" y="0"/>
                    </a:moveTo>
                    <a:lnTo>
                      <a:pt x="247510" y="156895"/>
                    </a:lnTo>
                    <a:lnTo>
                      <a:pt x="227927" y="155310"/>
                    </a:lnTo>
                    <a:cubicBezTo>
                      <a:pt x="211023" y="155310"/>
                      <a:pt x="192634" y="156834"/>
                      <a:pt x="172657" y="159920"/>
                    </a:cubicBezTo>
                    <a:cubicBezTo>
                      <a:pt x="152756" y="162980"/>
                      <a:pt x="132550" y="167184"/>
                      <a:pt x="112255" y="172582"/>
                    </a:cubicBezTo>
                    <a:cubicBezTo>
                      <a:pt x="91885" y="177954"/>
                      <a:pt x="72098" y="184113"/>
                      <a:pt x="52997" y="191009"/>
                    </a:cubicBezTo>
                    <a:cubicBezTo>
                      <a:pt x="33756" y="197880"/>
                      <a:pt x="16116" y="205195"/>
                      <a:pt x="0" y="212866"/>
                    </a:cubicBezTo>
                    <a:lnTo>
                      <a:pt x="20714" y="48249"/>
                    </a:lnTo>
                    <a:cubicBezTo>
                      <a:pt x="46787" y="35206"/>
                      <a:pt x="80150" y="23890"/>
                      <a:pt x="120866" y="14276"/>
                    </a:cubicBezTo>
                    <a:cubicBezTo>
                      <a:pt x="141205" y="9495"/>
                      <a:pt x="162125" y="5894"/>
                      <a:pt x="183618" y="3489"/>
                    </a:cubicBezTo>
                    <a:lnTo>
                      <a:pt x="247510" y="0"/>
                    </a:lnTo>
                    <a:close/>
                  </a:path>
                </a:pathLst>
              </a:custGeom>
              <a:ln w="0" cap="flat">
                <a:miter lim="127000"/>
              </a:ln>
            </p:spPr>
            <p:style>
              <a:lnRef idx="0">
                <a:srgbClr val="000000">
                  <a:alpha val="0"/>
                </a:srgbClr>
              </a:lnRef>
              <a:fillRef idx="1">
                <a:srgbClr val="008655"/>
              </a:fillRef>
              <a:effectRef idx="0">
                <a:scrgbClr r="0" g="0" b="0"/>
              </a:effectRef>
              <a:fontRef idx="none"/>
            </p:style>
            <p:txBody>
              <a:bodyPr/>
              <a:lstStyle/>
              <a:p>
                <a:endParaRPr lang="en-US"/>
              </a:p>
            </p:txBody>
          </p:sp>
          <p:sp>
            <p:nvSpPr>
              <p:cNvPr id="35" name="Shape 18"/>
              <p:cNvSpPr/>
              <p:nvPr/>
            </p:nvSpPr>
            <p:spPr>
              <a:xfrm>
                <a:off x="2560855" y="1098132"/>
                <a:ext cx="291224" cy="684975"/>
              </a:xfrm>
              <a:custGeom>
                <a:avLst/>
                <a:gdLst/>
                <a:ahLst/>
                <a:cxnLst/>
                <a:rect l="0" t="0" r="0" b="0"/>
                <a:pathLst>
                  <a:path w="291224" h="684975">
                    <a:moveTo>
                      <a:pt x="2299" y="0"/>
                    </a:moveTo>
                    <a:cubicBezTo>
                      <a:pt x="43726" y="0"/>
                      <a:pt x="82080" y="4623"/>
                      <a:pt x="117399" y="13856"/>
                    </a:cubicBezTo>
                    <a:cubicBezTo>
                      <a:pt x="152705" y="23025"/>
                      <a:pt x="183223" y="37605"/>
                      <a:pt x="208953" y="57607"/>
                    </a:cubicBezTo>
                    <a:cubicBezTo>
                      <a:pt x="234632" y="77533"/>
                      <a:pt x="254775" y="104013"/>
                      <a:pt x="269405" y="136995"/>
                    </a:cubicBezTo>
                    <a:cubicBezTo>
                      <a:pt x="283934" y="170040"/>
                      <a:pt x="291224" y="209944"/>
                      <a:pt x="291224" y="256743"/>
                    </a:cubicBezTo>
                    <a:lnTo>
                      <a:pt x="291224" y="634340"/>
                    </a:lnTo>
                    <a:cubicBezTo>
                      <a:pt x="249784" y="650430"/>
                      <a:pt x="204495" y="662940"/>
                      <a:pt x="155410" y="671728"/>
                    </a:cubicBezTo>
                    <a:cubicBezTo>
                      <a:pt x="106274" y="680555"/>
                      <a:pt x="57569" y="684975"/>
                      <a:pt x="9195" y="684975"/>
                    </a:cubicBezTo>
                    <a:lnTo>
                      <a:pt x="0" y="684531"/>
                    </a:lnTo>
                    <a:lnTo>
                      <a:pt x="0" y="538987"/>
                    </a:lnTo>
                    <a:lnTo>
                      <a:pt x="11506" y="539915"/>
                    </a:lnTo>
                    <a:cubicBezTo>
                      <a:pt x="31458" y="539915"/>
                      <a:pt x="51803" y="538416"/>
                      <a:pt x="72555" y="535343"/>
                    </a:cubicBezTo>
                    <a:cubicBezTo>
                      <a:pt x="93231" y="532308"/>
                      <a:pt x="112408" y="527634"/>
                      <a:pt x="130086" y="521526"/>
                    </a:cubicBezTo>
                    <a:lnTo>
                      <a:pt x="130086" y="390271"/>
                    </a:lnTo>
                    <a:cubicBezTo>
                      <a:pt x="114719" y="386436"/>
                      <a:pt x="97066" y="383197"/>
                      <a:pt x="77127" y="380479"/>
                    </a:cubicBezTo>
                    <a:cubicBezTo>
                      <a:pt x="57137" y="377800"/>
                      <a:pt x="38354" y="376466"/>
                      <a:pt x="20688" y="376466"/>
                    </a:cubicBezTo>
                    <a:lnTo>
                      <a:pt x="0" y="377894"/>
                    </a:lnTo>
                    <a:lnTo>
                      <a:pt x="0" y="249997"/>
                    </a:lnTo>
                    <a:lnTo>
                      <a:pt x="3429" y="249809"/>
                    </a:lnTo>
                    <a:cubicBezTo>
                      <a:pt x="21082" y="249809"/>
                      <a:pt x="40462" y="250380"/>
                      <a:pt x="61582" y="251574"/>
                    </a:cubicBezTo>
                    <a:cubicBezTo>
                      <a:pt x="82690" y="252705"/>
                      <a:pt x="105537" y="255207"/>
                      <a:pt x="130086" y="259029"/>
                    </a:cubicBezTo>
                    <a:lnTo>
                      <a:pt x="130086" y="249809"/>
                    </a:lnTo>
                    <a:cubicBezTo>
                      <a:pt x="130086" y="212992"/>
                      <a:pt x="116230" y="188036"/>
                      <a:pt x="88633" y="175006"/>
                    </a:cubicBezTo>
                    <a:cubicBezTo>
                      <a:pt x="74797" y="168478"/>
                      <a:pt x="58865" y="163586"/>
                      <a:pt x="40830" y="160325"/>
                    </a:cubicBezTo>
                    <a:lnTo>
                      <a:pt x="0" y="157020"/>
                    </a:lnTo>
                    <a:lnTo>
                      <a:pt x="0" y="126"/>
                    </a:lnTo>
                    <a:lnTo>
                      <a:pt x="2299" y="0"/>
                    </a:lnTo>
                    <a:close/>
                  </a:path>
                </a:pathLst>
              </a:custGeom>
              <a:ln w="0" cap="flat">
                <a:miter lim="127000"/>
              </a:ln>
            </p:spPr>
            <p:style>
              <a:lnRef idx="0">
                <a:srgbClr val="000000">
                  <a:alpha val="0"/>
                </a:srgbClr>
              </a:lnRef>
              <a:fillRef idx="1">
                <a:srgbClr val="008655"/>
              </a:fillRef>
              <a:effectRef idx="0">
                <a:scrgbClr r="0" g="0" b="0"/>
              </a:effectRef>
              <a:fontRef idx="none"/>
            </p:style>
            <p:txBody>
              <a:bodyPr/>
              <a:lstStyle/>
              <a:p>
                <a:endParaRPr lang="en-US"/>
              </a:p>
            </p:txBody>
          </p:sp>
          <p:sp>
            <p:nvSpPr>
              <p:cNvPr id="36" name="Shape 19"/>
              <p:cNvSpPr/>
              <p:nvPr/>
            </p:nvSpPr>
            <p:spPr>
              <a:xfrm>
                <a:off x="60921" y="285534"/>
                <a:ext cx="588988" cy="648119"/>
              </a:xfrm>
              <a:custGeom>
                <a:avLst/>
                <a:gdLst/>
                <a:ahLst/>
                <a:cxnLst/>
                <a:rect l="0" t="0" r="0" b="0"/>
                <a:pathLst>
                  <a:path w="588988" h="648119">
                    <a:moveTo>
                      <a:pt x="229807" y="0"/>
                    </a:moveTo>
                    <a:lnTo>
                      <a:pt x="282766" y="0"/>
                    </a:lnTo>
                    <a:cubicBezTo>
                      <a:pt x="334924" y="0"/>
                      <a:pt x="380594" y="6706"/>
                      <a:pt x="419760" y="20117"/>
                    </a:cubicBezTo>
                    <a:cubicBezTo>
                      <a:pt x="458876" y="33566"/>
                      <a:pt x="493052" y="55626"/>
                      <a:pt x="522211" y="86296"/>
                    </a:cubicBezTo>
                    <a:cubicBezTo>
                      <a:pt x="546748" y="112433"/>
                      <a:pt x="564045" y="145618"/>
                      <a:pt x="574002" y="185890"/>
                    </a:cubicBezTo>
                    <a:cubicBezTo>
                      <a:pt x="583959" y="226200"/>
                      <a:pt x="588988" y="270154"/>
                      <a:pt x="588988" y="317729"/>
                    </a:cubicBezTo>
                    <a:lnTo>
                      <a:pt x="588988" y="648119"/>
                    </a:lnTo>
                    <a:lnTo>
                      <a:pt x="0" y="648119"/>
                    </a:lnTo>
                    <a:lnTo>
                      <a:pt x="0" y="486931"/>
                    </a:lnTo>
                    <a:lnTo>
                      <a:pt x="427800" y="486931"/>
                    </a:lnTo>
                    <a:lnTo>
                      <a:pt x="427800" y="310832"/>
                    </a:lnTo>
                    <a:cubicBezTo>
                      <a:pt x="427800" y="287782"/>
                      <a:pt x="425298" y="267640"/>
                      <a:pt x="420307" y="250380"/>
                    </a:cubicBezTo>
                    <a:cubicBezTo>
                      <a:pt x="415303" y="233108"/>
                      <a:pt x="407441" y="217970"/>
                      <a:pt x="396710" y="204889"/>
                    </a:cubicBezTo>
                    <a:cubicBezTo>
                      <a:pt x="386715" y="191872"/>
                      <a:pt x="373139" y="181305"/>
                      <a:pt x="355867" y="173241"/>
                    </a:cubicBezTo>
                    <a:cubicBezTo>
                      <a:pt x="338557" y="165189"/>
                      <a:pt x="319596" y="161125"/>
                      <a:pt x="298869" y="161125"/>
                    </a:cubicBezTo>
                    <a:lnTo>
                      <a:pt x="229807" y="161125"/>
                    </a:lnTo>
                    <a:lnTo>
                      <a:pt x="229807" y="0"/>
                    </a:lnTo>
                    <a:close/>
                  </a:path>
                </a:pathLst>
              </a:custGeom>
              <a:ln w="0" cap="flat">
                <a:miter lim="127000"/>
              </a:ln>
            </p:spPr>
            <p:style>
              <a:lnRef idx="0">
                <a:srgbClr val="000000">
                  <a:alpha val="0"/>
                </a:srgbClr>
              </a:lnRef>
              <a:fillRef idx="1">
                <a:srgbClr val="008655"/>
              </a:fillRef>
              <a:effectRef idx="0">
                <a:scrgbClr r="0" g="0" b="0"/>
              </a:effectRef>
              <a:fontRef idx="none"/>
            </p:style>
            <p:txBody>
              <a:bodyPr/>
              <a:lstStyle/>
              <a:p>
                <a:endParaRPr lang="en-US"/>
              </a:p>
            </p:txBody>
          </p:sp>
          <p:sp>
            <p:nvSpPr>
              <p:cNvPr id="37" name="Shape 20"/>
              <p:cNvSpPr/>
              <p:nvPr/>
            </p:nvSpPr>
            <p:spPr>
              <a:xfrm>
                <a:off x="858252" y="0"/>
                <a:ext cx="704652" cy="933653"/>
              </a:xfrm>
              <a:custGeom>
                <a:avLst/>
                <a:gdLst/>
                <a:ahLst/>
                <a:cxnLst/>
                <a:rect l="0" t="0" r="0" b="0"/>
                <a:pathLst>
                  <a:path w="704652" h="933653">
                    <a:moveTo>
                      <a:pt x="0" y="0"/>
                    </a:moveTo>
                    <a:lnTo>
                      <a:pt x="161163" y="0"/>
                    </a:lnTo>
                    <a:lnTo>
                      <a:pt x="161163" y="772465"/>
                    </a:lnTo>
                    <a:lnTo>
                      <a:pt x="450609" y="772465"/>
                    </a:lnTo>
                    <a:cubicBezTo>
                      <a:pt x="436880" y="682320"/>
                      <a:pt x="426212" y="599745"/>
                      <a:pt x="434797" y="522033"/>
                    </a:cubicBezTo>
                    <a:cubicBezTo>
                      <a:pt x="451013" y="373650"/>
                      <a:pt x="533558" y="286281"/>
                      <a:pt x="648745" y="268211"/>
                    </a:cubicBezTo>
                    <a:lnTo>
                      <a:pt x="704652" y="266321"/>
                    </a:lnTo>
                    <a:lnTo>
                      <a:pt x="704652" y="451628"/>
                    </a:lnTo>
                    <a:lnTo>
                      <a:pt x="659926" y="457356"/>
                    </a:lnTo>
                    <a:cubicBezTo>
                      <a:pt x="617612" y="470852"/>
                      <a:pt x="586963" y="506910"/>
                      <a:pt x="578612" y="562610"/>
                    </a:cubicBezTo>
                    <a:cubicBezTo>
                      <a:pt x="570573" y="615709"/>
                      <a:pt x="584606" y="673202"/>
                      <a:pt x="589661" y="741705"/>
                    </a:cubicBezTo>
                    <a:cubicBezTo>
                      <a:pt x="616214" y="731977"/>
                      <a:pt x="641090" y="722177"/>
                      <a:pt x="664185" y="711606"/>
                    </a:cubicBezTo>
                    <a:lnTo>
                      <a:pt x="704652" y="689591"/>
                    </a:lnTo>
                    <a:lnTo>
                      <a:pt x="704652" y="933653"/>
                    </a:lnTo>
                    <a:lnTo>
                      <a:pt x="0" y="933653"/>
                    </a:lnTo>
                    <a:lnTo>
                      <a:pt x="0" y="0"/>
                    </a:lnTo>
                    <a:close/>
                  </a:path>
                </a:pathLst>
              </a:custGeom>
              <a:ln w="0" cap="flat">
                <a:miter lim="127000"/>
              </a:ln>
            </p:spPr>
            <p:style>
              <a:lnRef idx="0">
                <a:srgbClr val="000000">
                  <a:alpha val="0"/>
                </a:srgbClr>
              </a:lnRef>
              <a:fillRef idx="1">
                <a:srgbClr val="008655"/>
              </a:fillRef>
              <a:effectRef idx="0">
                <a:scrgbClr r="0" g="0" b="0"/>
              </a:effectRef>
              <a:fontRef idx="none"/>
            </p:style>
            <p:txBody>
              <a:bodyPr/>
              <a:lstStyle/>
              <a:p>
                <a:endParaRPr lang="en-US"/>
              </a:p>
            </p:txBody>
          </p:sp>
          <p:sp>
            <p:nvSpPr>
              <p:cNvPr id="38" name="Shape 21"/>
              <p:cNvSpPr/>
              <p:nvPr/>
            </p:nvSpPr>
            <p:spPr>
              <a:xfrm>
                <a:off x="1562904" y="204953"/>
                <a:ext cx="1677131" cy="740207"/>
              </a:xfrm>
              <a:custGeom>
                <a:avLst/>
                <a:gdLst/>
                <a:ahLst/>
                <a:cxnLst/>
                <a:rect l="0" t="0" r="0" b="0"/>
                <a:pathLst>
                  <a:path w="1677131" h="740207">
                    <a:moveTo>
                      <a:pt x="1517098" y="0"/>
                    </a:moveTo>
                    <a:lnTo>
                      <a:pt x="1677131" y="0"/>
                    </a:lnTo>
                    <a:lnTo>
                      <a:pt x="1677131" y="413258"/>
                    </a:lnTo>
                    <a:cubicBezTo>
                      <a:pt x="1677131" y="524586"/>
                      <a:pt x="1652557" y="606882"/>
                      <a:pt x="1603458" y="660184"/>
                    </a:cubicBezTo>
                    <a:cubicBezTo>
                      <a:pt x="1554335" y="713588"/>
                      <a:pt x="1479481" y="740207"/>
                      <a:pt x="1378973" y="740207"/>
                    </a:cubicBezTo>
                    <a:cubicBezTo>
                      <a:pt x="1356723" y="740207"/>
                      <a:pt x="1334815" y="738467"/>
                      <a:pt x="1313327" y="735063"/>
                    </a:cubicBezTo>
                    <a:cubicBezTo>
                      <a:pt x="1291864" y="731558"/>
                      <a:pt x="1271125" y="725614"/>
                      <a:pt x="1251186" y="717194"/>
                    </a:cubicBezTo>
                    <a:cubicBezTo>
                      <a:pt x="1231221" y="708736"/>
                      <a:pt x="1212616" y="697421"/>
                      <a:pt x="1195344" y="683209"/>
                    </a:cubicBezTo>
                    <a:cubicBezTo>
                      <a:pt x="1178085" y="669023"/>
                      <a:pt x="1162921" y="651154"/>
                      <a:pt x="1149878" y="629704"/>
                    </a:cubicBezTo>
                    <a:cubicBezTo>
                      <a:pt x="1120693" y="660387"/>
                      <a:pt x="1086162" y="684581"/>
                      <a:pt x="1046259" y="702234"/>
                    </a:cubicBezTo>
                    <a:cubicBezTo>
                      <a:pt x="1006342" y="719887"/>
                      <a:pt x="964559" y="728701"/>
                      <a:pt x="920821" y="728701"/>
                    </a:cubicBezTo>
                    <a:lnTo>
                      <a:pt x="0" y="728701"/>
                    </a:lnTo>
                    <a:lnTo>
                      <a:pt x="0" y="484638"/>
                    </a:lnTo>
                    <a:lnTo>
                      <a:pt x="23359" y="471930"/>
                    </a:lnTo>
                    <a:cubicBezTo>
                      <a:pt x="62202" y="446310"/>
                      <a:pt x="93485" y="414814"/>
                      <a:pt x="116352" y="371856"/>
                    </a:cubicBezTo>
                    <a:cubicBezTo>
                      <a:pt x="144330" y="319341"/>
                      <a:pt x="121787" y="285585"/>
                      <a:pt x="70175" y="263233"/>
                    </a:cubicBezTo>
                    <a:cubicBezTo>
                      <a:pt x="46162" y="252847"/>
                      <a:pt x="22820" y="247367"/>
                      <a:pt x="1083" y="246536"/>
                    </a:cubicBezTo>
                    <a:lnTo>
                      <a:pt x="0" y="246675"/>
                    </a:lnTo>
                    <a:lnTo>
                      <a:pt x="0" y="61369"/>
                    </a:lnTo>
                    <a:lnTo>
                      <a:pt x="16852" y="60799"/>
                    </a:lnTo>
                    <a:cubicBezTo>
                      <a:pt x="67611" y="64791"/>
                      <a:pt x="122514" y="80137"/>
                      <a:pt x="179407" y="107366"/>
                    </a:cubicBezTo>
                    <a:cubicBezTo>
                      <a:pt x="301670" y="165951"/>
                      <a:pt x="357220" y="249504"/>
                      <a:pt x="296654" y="373545"/>
                    </a:cubicBezTo>
                    <a:cubicBezTo>
                      <a:pt x="257423" y="453847"/>
                      <a:pt x="204947" y="516077"/>
                      <a:pt x="141117" y="567512"/>
                    </a:cubicBezTo>
                    <a:lnTo>
                      <a:pt x="642208" y="567512"/>
                    </a:lnTo>
                    <a:lnTo>
                      <a:pt x="642208" y="138125"/>
                    </a:lnTo>
                    <a:lnTo>
                      <a:pt x="803371" y="138125"/>
                    </a:lnTo>
                    <a:lnTo>
                      <a:pt x="803371" y="567512"/>
                    </a:lnTo>
                    <a:lnTo>
                      <a:pt x="920821" y="567512"/>
                    </a:lnTo>
                    <a:cubicBezTo>
                      <a:pt x="937673" y="567512"/>
                      <a:pt x="955136" y="565442"/>
                      <a:pt x="973183" y="561175"/>
                    </a:cubicBezTo>
                    <a:cubicBezTo>
                      <a:pt x="991217" y="557022"/>
                      <a:pt x="1007714" y="549275"/>
                      <a:pt x="1022687" y="538137"/>
                    </a:cubicBezTo>
                    <a:cubicBezTo>
                      <a:pt x="1037610" y="527075"/>
                      <a:pt x="1049726" y="512242"/>
                      <a:pt x="1058946" y="493865"/>
                    </a:cubicBezTo>
                    <a:cubicBezTo>
                      <a:pt x="1068153" y="475424"/>
                      <a:pt x="1072763" y="452018"/>
                      <a:pt x="1072763" y="423621"/>
                    </a:cubicBezTo>
                    <a:lnTo>
                      <a:pt x="1072763" y="138125"/>
                    </a:lnTo>
                    <a:lnTo>
                      <a:pt x="1233952" y="138125"/>
                    </a:lnTo>
                    <a:lnTo>
                      <a:pt x="1233952" y="423621"/>
                    </a:lnTo>
                    <a:cubicBezTo>
                      <a:pt x="1235438" y="476580"/>
                      <a:pt x="1249078" y="515722"/>
                      <a:pt x="1274782" y="541033"/>
                    </a:cubicBezTo>
                    <a:cubicBezTo>
                      <a:pt x="1300487" y="566382"/>
                      <a:pt x="1335222" y="579006"/>
                      <a:pt x="1378973" y="579006"/>
                    </a:cubicBezTo>
                    <a:cubicBezTo>
                      <a:pt x="1425011" y="579006"/>
                      <a:pt x="1459568" y="566014"/>
                      <a:pt x="1482567" y="539915"/>
                    </a:cubicBezTo>
                    <a:cubicBezTo>
                      <a:pt x="1505567" y="513791"/>
                      <a:pt x="1517098" y="478498"/>
                      <a:pt x="1517098" y="433972"/>
                    </a:cubicBezTo>
                    <a:lnTo>
                      <a:pt x="1517098" y="0"/>
                    </a:lnTo>
                    <a:close/>
                  </a:path>
                </a:pathLst>
              </a:custGeom>
              <a:ln w="0" cap="flat">
                <a:miter lim="127000"/>
              </a:ln>
            </p:spPr>
            <p:style>
              <a:lnRef idx="0">
                <a:srgbClr val="000000">
                  <a:alpha val="0"/>
                </a:srgbClr>
              </a:lnRef>
              <a:fillRef idx="1">
                <a:srgbClr val="008655"/>
              </a:fillRef>
              <a:effectRef idx="0">
                <a:scrgbClr r="0" g="0" b="0"/>
              </a:effectRef>
              <a:fontRef idx="none"/>
            </p:style>
            <p:txBody>
              <a:bodyPr/>
              <a:lstStyle/>
              <a:p>
                <a:endParaRPr lang="en-US"/>
              </a:p>
            </p:txBody>
          </p:sp>
          <p:sp>
            <p:nvSpPr>
              <p:cNvPr id="39" name="Shape 22"/>
              <p:cNvSpPr/>
              <p:nvPr/>
            </p:nvSpPr>
            <p:spPr>
              <a:xfrm>
                <a:off x="2970644" y="1101720"/>
                <a:ext cx="323501" cy="677151"/>
              </a:xfrm>
              <a:custGeom>
                <a:avLst/>
                <a:gdLst/>
                <a:ahLst/>
                <a:cxnLst/>
                <a:rect l="0" t="0" r="0" b="0"/>
                <a:pathLst>
                  <a:path w="323501" h="677151">
                    <a:moveTo>
                      <a:pt x="323501" y="0"/>
                    </a:moveTo>
                    <a:lnTo>
                      <a:pt x="323501" y="158900"/>
                    </a:lnTo>
                    <a:lnTo>
                      <a:pt x="291848" y="165658"/>
                    </a:lnTo>
                    <a:cubicBezTo>
                      <a:pt x="266526" y="173330"/>
                      <a:pt x="244463" y="184840"/>
                      <a:pt x="225654" y="200187"/>
                    </a:cubicBezTo>
                    <a:cubicBezTo>
                      <a:pt x="187998" y="230871"/>
                      <a:pt x="169266" y="277708"/>
                      <a:pt x="169266" y="340637"/>
                    </a:cubicBezTo>
                    <a:cubicBezTo>
                      <a:pt x="169266" y="403591"/>
                      <a:pt x="187998" y="449819"/>
                      <a:pt x="225654" y="479334"/>
                    </a:cubicBezTo>
                    <a:cubicBezTo>
                      <a:pt x="244463" y="494123"/>
                      <a:pt x="266526" y="505216"/>
                      <a:pt x="291848" y="512612"/>
                    </a:cubicBezTo>
                    <a:lnTo>
                      <a:pt x="323501" y="519127"/>
                    </a:lnTo>
                    <a:lnTo>
                      <a:pt x="323501" y="677151"/>
                    </a:lnTo>
                    <a:lnTo>
                      <a:pt x="293859" y="674890"/>
                    </a:lnTo>
                    <a:cubicBezTo>
                      <a:pt x="267192" y="670573"/>
                      <a:pt x="242157" y="664100"/>
                      <a:pt x="218758" y="655470"/>
                    </a:cubicBezTo>
                    <a:cubicBezTo>
                      <a:pt x="171945" y="638211"/>
                      <a:pt x="132207" y="614233"/>
                      <a:pt x="99619" y="583524"/>
                    </a:cubicBezTo>
                    <a:cubicBezTo>
                      <a:pt x="66954" y="552867"/>
                      <a:pt x="42228" y="516760"/>
                      <a:pt x="25324" y="475308"/>
                    </a:cubicBezTo>
                    <a:cubicBezTo>
                      <a:pt x="8433" y="433906"/>
                      <a:pt x="0" y="388986"/>
                      <a:pt x="0" y="340637"/>
                    </a:cubicBezTo>
                    <a:cubicBezTo>
                      <a:pt x="0" y="292275"/>
                      <a:pt x="8649" y="247241"/>
                      <a:pt x="25921" y="205369"/>
                    </a:cubicBezTo>
                    <a:cubicBezTo>
                      <a:pt x="43180" y="163586"/>
                      <a:pt x="67958" y="127061"/>
                      <a:pt x="100152" y="95997"/>
                    </a:cubicBezTo>
                    <a:cubicBezTo>
                      <a:pt x="132385" y="64933"/>
                      <a:pt x="170967" y="40587"/>
                      <a:pt x="215875" y="22908"/>
                    </a:cubicBezTo>
                    <a:cubicBezTo>
                      <a:pt x="238322" y="14082"/>
                      <a:pt x="262068" y="7462"/>
                      <a:pt x="287110" y="3049"/>
                    </a:cubicBezTo>
                    <a:lnTo>
                      <a:pt x="323501" y="0"/>
                    </a:lnTo>
                    <a:close/>
                  </a:path>
                </a:pathLst>
              </a:custGeom>
              <a:ln w="0" cap="flat">
                <a:miter lim="127000"/>
              </a:ln>
            </p:spPr>
            <p:style>
              <a:lnRef idx="0">
                <a:srgbClr val="000000">
                  <a:alpha val="0"/>
                </a:srgbClr>
              </a:lnRef>
              <a:fillRef idx="1">
                <a:srgbClr val="008655"/>
              </a:fillRef>
              <a:effectRef idx="0">
                <a:scrgbClr r="0" g="0" b="0"/>
              </a:effectRef>
              <a:fontRef idx="none"/>
            </p:style>
            <p:txBody>
              <a:bodyPr/>
              <a:lstStyle/>
              <a:p>
                <a:endParaRPr lang="en-US"/>
              </a:p>
            </p:txBody>
          </p:sp>
          <p:sp>
            <p:nvSpPr>
              <p:cNvPr id="40" name="Shape 23"/>
              <p:cNvSpPr/>
              <p:nvPr/>
            </p:nvSpPr>
            <p:spPr>
              <a:xfrm>
                <a:off x="3294145" y="866666"/>
                <a:ext cx="315436" cy="916419"/>
              </a:xfrm>
              <a:custGeom>
                <a:avLst/>
                <a:gdLst/>
                <a:ahLst/>
                <a:cxnLst/>
                <a:rect l="0" t="0" r="0" b="0"/>
                <a:pathLst>
                  <a:path w="315436" h="916419">
                    <a:moveTo>
                      <a:pt x="315436" y="0"/>
                    </a:moveTo>
                    <a:lnTo>
                      <a:pt x="315436" y="883069"/>
                    </a:lnTo>
                    <a:cubicBezTo>
                      <a:pt x="234867" y="905320"/>
                      <a:pt x="148114" y="916419"/>
                      <a:pt x="55251" y="916419"/>
                    </a:cubicBezTo>
                    <a:lnTo>
                      <a:pt x="0" y="912205"/>
                    </a:lnTo>
                    <a:lnTo>
                      <a:pt x="0" y="754181"/>
                    </a:lnTo>
                    <a:lnTo>
                      <a:pt x="8775" y="755988"/>
                    </a:lnTo>
                    <a:cubicBezTo>
                      <a:pt x="23066" y="757837"/>
                      <a:pt x="38173" y="758761"/>
                      <a:pt x="54096" y="758761"/>
                    </a:cubicBezTo>
                    <a:cubicBezTo>
                      <a:pt x="83242" y="758761"/>
                      <a:pt x="116656" y="754532"/>
                      <a:pt x="154235" y="746074"/>
                    </a:cubicBezTo>
                    <a:lnTo>
                      <a:pt x="154235" y="403009"/>
                    </a:lnTo>
                    <a:cubicBezTo>
                      <a:pt x="134296" y="397662"/>
                      <a:pt x="116224" y="393979"/>
                      <a:pt x="100159" y="392062"/>
                    </a:cubicBezTo>
                    <a:cubicBezTo>
                      <a:pt x="84042" y="390144"/>
                      <a:pt x="68688" y="389204"/>
                      <a:pt x="54096" y="389204"/>
                    </a:cubicBezTo>
                    <a:cubicBezTo>
                      <a:pt x="38173" y="389204"/>
                      <a:pt x="23066" y="390163"/>
                      <a:pt x="8775" y="392081"/>
                    </a:cubicBezTo>
                    <a:lnTo>
                      <a:pt x="0" y="393954"/>
                    </a:lnTo>
                    <a:lnTo>
                      <a:pt x="0" y="235054"/>
                    </a:lnTo>
                    <a:lnTo>
                      <a:pt x="42628" y="231483"/>
                    </a:lnTo>
                    <a:cubicBezTo>
                      <a:pt x="57144" y="231483"/>
                      <a:pt x="73857" y="232270"/>
                      <a:pt x="92666" y="233820"/>
                    </a:cubicBezTo>
                    <a:cubicBezTo>
                      <a:pt x="111449" y="235344"/>
                      <a:pt x="131959" y="237630"/>
                      <a:pt x="154235" y="240690"/>
                    </a:cubicBezTo>
                    <a:lnTo>
                      <a:pt x="154235" y="92380"/>
                    </a:lnTo>
                    <a:lnTo>
                      <a:pt x="155226" y="91986"/>
                    </a:lnTo>
                    <a:cubicBezTo>
                      <a:pt x="211982" y="69888"/>
                      <a:pt x="269602" y="44107"/>
                      <a:pt x="315436" y="0"/>
                    </a:cubicBezTo>
                    <a:close/>
                  </a:path>
                </a:pathLst>
              </a:custGeom>
              <a:ln w="0" cap="flat">
                <a:miter lim="127000"/>
              </a:ln>
            </p:spPr>
            <p:style>
              <a:lnRef idx="0">
                <a:srgbClr val="000000">
                  <a:alpha val="0"/>
                </a:srgbClr>
              </a:lnRef>
              <a:fillRef idx="1">
                <a:srgbClr val="008655"/>
              </a:fillRef>
              <a:effectRef idx="0">
                <a:scrgbClr r="0" g="0" b="0"/>
              </a:effectRef>
              <a:fontRef idx="none"/>
            </p:style>
            <p:txBody>
              <a:bodyPr/>
              <a:lstStyle/>
              <a:p>
                <a:endParaRPr lang="en-US"/>
              </a:p>
            </p:txBody>
          </p:sp>
          <p:sp>
            <p:nvSpPr>
              <p:cNvPr id="41" name="Shape 24"/>
              <p:cNvSpPr/>
              <p:nvPr/>
            </p:nvSpPr>
            <p:spPr>
              <a:xfrm>
                <a:off x="3448380" y="18"/>
                <a:ext cx="161201" cy="666839"/>
              </a:xfrm>
              <a:custGeom>
                <a:avLst/>
                <a:gdLst/>
                <a:ahLst/>
                <a:cxnLst/>
                <a:rect l="0" t="0" r="0" b="0"/>
                <a:pathLst>
                  <a:path w="161201" h="666839">
                    <a:moveTo>
                      <a:pt x="0" y="0"/>
                    </a:moveTo>
                    <a:lnTo>
                      <a:pt x="161201" y="0"/>
                    </a:lnTo>
                    <a:lnTo>
                      <a:pt x="161201" y="659930"/>
                    </a:lnTo>
                    <a:cubicBezTo>
                      <a:pt x="158991" y="658914"/>
                      <a:pt x="157213" y="657695"/>
                      <a:pt x="154864" y="656730"/>
                    </a:cubicBezTo>
                    <a:cubicBezTo>
                      <a:pt x="130429" y="646595"/>
                      <a:pt x="105982" y="641490"/>
                      <a:pt x="82207" y="641490"/>
                    </a:cubicBezTo>
                    <a:cubicBezTo>
                      <a:pt x="50914" y="641490"/>
                      <a:pt x="23089" y="650786"/>
                      <a:pt x="0" y="666839"/>
                    </a:cubicBezTo>
                    <a:lnTo>
                      <a:pt x="0" y="0"/>
                    </a:lnTo>
                    <a:close/>
                  </a:path>
                </a:pathLst>
              </a:custGeom>
              <a:ln w="0" cap="flat">
                <a:miter lim="127000"/>
              </a:ln>
            </p:spPr>
            <p:style>
              <a:lnRef idx="0">
                <a:srgbClr val="000000">
                  <a:alpha val="0"/>
                </a:srgbClr>
              </a:lnRef>
              <a:fillRef idx="1">
                <a:srgbClr val="008655"/>
              </a:fillRef>
              <a:effectRef idx="0">
                <a:scrgbClr r="0" g="0" b="0"/>
              </a:effectRef>
              <a:fontRef idx="none"/>
            </p:style>
            <p:txBody>
              <a:bodyPr/>
              <a:lstStyle/>
              <a:p>
                <a:endParaRPr lang="en-US"/>
              </a:p>
            </p:txBody>
          </p:sp>
          <p:sp>
            <p:nvSpPr>
              <p:cNvPr id="42" name="Shape 25"/>
              <p:cNvSpPr/>
              <p:nvPr/>
            </p:nvSpPr>
            <p:spPr>
              <a:xfrm>
                <a:off x="3423362" y="678077"/>
                <a:ext cx="211925" cy="238493"/>
              </a:xfrm>
              <a:custGeom>
                <a:avLst/>
                <a:gdLst/>
                <a:ahLst/>
                <a:cxnLst/>
                <a:rect l="0" t="0" r="0" b="0"/>
                <a:pathLst>
                  <a:path w="211925" h="238493">
                    <a:moveTo>
                      <a:pt x="106921" y="0"/>
                    </a:moveTo>
                    <a:cubicBezTo>
                      <a:pt x="124358" y="0"/>
                      <a:pt x="142405" y="3772"/>
                      <a:pt x="160629" y="11290"/>
                    </a:cubicBezTo>
                    <a:cubicBezTo>
                      <a:pt x="184734" y="21311"/>
                      <a:pt x="200025" y="35179"/>
                      <a:pt x="206184" y="52553"/>
                    </a:cubicBezTo>
                    <a:cubicBezTo>
                      <a:pt x="211925" y="69050"/>
                      <a:pt x="209245" y="87643"/>
                      <a:pt x="198196" y="107861"/>
                    </a:cubicBezTo>
                    <a:cubicBezTo>
                      <a:pt x="164935" y="168554"/>
                      <a:pt x="110274" y="199390"/>
                      <a:pt x="32893" y="229502"/>
                    </a:cubicBezTo>
                    <a:lnTo>
                      <a:pt x="9918" y="238493"/>
                    </a:lnTo>
                    <a:lnTo>
                      <a:pt x="8737" y="213830"/>
                    </a:lnTo>
                    <a:cubicBezTo>
                      <a:pt x="8001" y="199390"/>
                      <a:pt x="6693" y="185712"/>
                      <a:pt x="5385" y="172669"/>
                    </a:cubicBezTo>
                    <a:cubicBezTo>
                      <a:pt x="2616" y="144158"/>
                      <a:pt x="0" y="117196"/>
                      <a:pt x="4635" y="90830"/>
                    </a:cubicBezTo>
                    <a:cubicBezTo>
                      <a:pt x="14351" y="34785"/>
                      <a:pt x="53556" y="0"/>
                      <a:pt x="106921" y="0"/>
                    </a:cubicBezTo>
                    <a:close/>
                  </a:path>
                </a:pathLst>
              </a:custGeom>
              <a:ln w="0" cap="flat">
                <a:miter lim="127000"/>
              </a:ln>
            </p:spPr>
            <p:style>
              <a:lnRef idx="0">
                <a:srgbClr val="000000">
                  <a:alpha val="0"/>
                </a:srgbClr>
              </a:lnRef>
              <a:fillRef idx="1">
                <a:srgbClr val="008655"/>
              </a:fillRef>
              <a:effectRef idx="0">
                <a:scrgbClr r="0" g="0" b="0"/>
              </a:effectRef>
              <a:fontRef idx="none"/>
            </p:style>
            <p:txBody>
              <a:bodyPr/>
              <a:lstStyle/>
              <a:p>
                <a:endParaRPr lang="en-US"/>
              </a:p>
            </p:txBody>
          </p:sp>
        </p:grpSp>
        <p:pic>
          <p:nvPicPr>
            <p:cNvPr id="8" name="Picture 7"/>
            <p:cNvPicPr/>
            <p:nvPr/>
          </p:nvPicPr>
          <p:blipFill>
            <a:blip r:embed="rId8" cstate="print">
              <a:extLst>
                <a:ext uri="{28A0092B-C50C-407E-A947-70E740481C1C}">
                  <a14:useLocalDpi xmlns:a14="http://schemas.microsoft.com/office/drawing/2010/main" val="0"/>
                </a:ext>
              </a:extLst>
            </a:blip>
            <a:stretch>
              <a:fillRect/>
            </a:stretch>
          </p:blipFill>
          <p:spPr>
            <a:xfrm>
              <a:off x="4941648" y="1189486"/>
              <a:ext cx="1249045" cy="876300"/>
            </a:xfrm>
            <a:prstGeom prst="rect">
              <a:avLst/>
            </a:prstGeom>
          </p:spPr>
        </p:pic>
        <p:pic>
          <p:nvPicPr>
            <p:cNvPr id="18" name="Picture 17"/>
            <p:cNvPicPr/>
            <p:nvPr/>
          </p:nvPicPr>
          <p:blipFill>
            <a:blip r:embed="rId9" cstate="print">
              <a:extLst>
                <a:ext uri="{28A0092B-C50C-407E-A947-70E740481C1C}">
                  <a14:useLocalDpi xmlns:a14="http://schemas.microsoft.com/office/drawing/2010/main" val="0"/>
                </a:ext>
              </a:extLst>
            </a:blip>
            <a:stretch>
              <a:fillRect/>
            </a:stretch>
          </p:blipFill>
          <p:spPr>
            <a:xfrm>
              <a:off x="3103011" y="1168952"/>
              <a:ext cx="1223328" cy="1123634"/>
            </a:xfrm>
            <a:prstGeom prst="rect">
              <a:avLst/>
            </a:prstGeom>
          </p:spPr>
        </p:pic>
      </p:grpSp>
      <p:grpSp>
        <p:nvGrpSpPr>
          <p:cNvPr id="49" name="Group 48"/>
          <p:cNvGrpSpPr/>
          <p:nvPr/>
        </p:nvGrpSpPr>
        <p:grpSpPr>
          <a:xfrm>
            <a:off x="685800" y="3756380"/>
            <a:ext cx="5944598" cy="784860"/>
            <a:chOff x="869881" y="3467418"/>
            <a:chExt cx="5554779" cy="784860"/>
          </a:xfrm>
        </p:grpSpPr>
        <p:pic>
          <p:nvPicPr>
            <p:cNvPr id="9" name="Picture 8"/>
            <p:cNvPicPr/>
            <p:nvPr/>
          </p:nvPicPr>
          <p:blipFill>
            <a:blip r:embed="rId10" cstate="print">
              <a:extLst>
                <a:ext uri="{28A0092B-C50C-407E-A947-70E740481C1C}">
                  <a14:useLocalDpi xmlns:a14="http://schemas.microsoft.com/office/drawing/2010/main" val="0"/>
                </a:ext>
              </a:extLst>
            </a:blip>
            <a:stretch>
              <a:fillRect/>
            </a:stretch>
          </p:blipFill>
          <p:spPr>
            <a:xfrm>
              <a:off x="869881" y="3629623"/>
              <a:ext cx="1504950" cy="460451"/>
            </a:xfrm>
            <a:prstGeom prst="rect">
              <a:avLst/>
            </a:prstGeom>
          </p:spPr>
        </p:pic>
        <p:pic>
          <p:nvPicPr>
            <p:cNvPr id="20" name="Picture 19"/>
            <p:cNvPicPr/>
            <p:nvPr/>
          </p:nvPicPr>
          <p:blipFill>
            <a:blip r:embed="rId11" cstate="print">
              <a:extLst>
                <a:ext uri="{28A0092B-C50C-407E-A947-70E740481C1C}">
                  <a14:useLocalDpi xmlns:a14="http://schemas.microsoft.com/office/drawing/2010/main" val="0"/>
                </a:ext>
              </a:extLst>
            </a:blip>
            <a:stretch>
              <a:fillRect/>
            </a:stretch>
          </p:blipFill>
          <p:spPr>
            <a:xfrm>
              <a:off x="2663959" y="3668284"/>
              <a:ext cx="1897380" cy="383128"/>
            </a:xfrm>
            <a:prstGeom prst="rect">
              <a:avLst/>
            </a:prstGeom>
          </p:spPr>
        </p:pic>
        <p:pic>
          <p:nvPicPr>
            <p:cNvPr id="21" name="Picture 20"/>
            <p:cNvPicPr/>
            <p:nvPr/>
          </p:nvPicPr>
          <p:blipFill>
            <a:blip r:embed="rId12">
              <a:extLst>
                <a:ext uri="{28A0092B-C50C-407E-A947-70E740481C1C}">
                  <a14:useLocalDpi xmlns:a14="http://schemas.microsoft.com/office/drawing/2010/main" val="0"/>
                </a:ext>
              </a:extLst>
            </a:blip>
            <a:stretch>
              <a:fillRect/>
            </a:stretch>
          </p:blipFill>
          <p:spPr>
            <a:xfrm>
              <a:off x="4929870" y="3467418"/>
              <a:ext cx="1494790" cy="784860"/>
            </a:xfrm>
            <a:prstGeom prst="rect">
              <a:avLst/>
            </a:prstGeom>
          </p:spPr>
        </p:pic>
      </p:grpSp>
      <p:grpSp>
        <p:nvGrpSpPr>
          <p:cNvPr id="46" name="Group 45"/>
          <p:cNvGrpSpPr/>
          <p:nvPr/>
        </p:nvGrpSpPr>
        <p:grpSpPr>
          <a:xfrm>
            <a:off x="585307" y="2615256"/>
            <a:ext cx="8166273" cy="2791018"/>
            <a:chOff x="997813" y="1922645"/>
            <a:chExt cx="8351692" cy="3862655"/>
          </a:xfrm>
        </p:grpSpPr>
        <p:pic>
          <p:nvPicPr>
            <p:cNvPr id="13" name="Picture 12"/>
            <p:cNvPicPr/>
            <p:nvPr/>
          </p:nvPicPr>
          <p:blipFill>
            <a:blip r:embed="rId13" cstate="print">
              <a:extLst>
                <a:ext uri="{28A0092B-C50C-407E-A947-70E740481C1C}">
                  <a14:useLocalDpi xmlns:a14="http://schemas.microsoft.com/office/drawing/2010/main" val="0"/>
                </a:ext>
              </a:extLst>
            </a:blip>
            <a:stretch>
              <a:fillRect/>
            </a:stretch>
          </p:blipFill>
          <p:spPr>
            <a:xfrm>
              <a:off x="6925400" y="1922645"/>
              <a:ext cx="1628140" cy="932815"/>
            </a:xfrm>
            <a:prstGeom prst="rect">
              <a:avLst/>
            </a:prstGeom>
          </p:spPr>
        </p:pic>
        <p:pic>
          <p:nvPicPr>
            <p:cNvPr id="17" name="Picture 16" descr="https://www.mohre.gov.ae/assets/87ed01b6/absher-new-logo.aspx"/>
            <p:cNvPicPr/>
            <p:nvPr/>
          </p:nvPicPr>
          <p:blipFill rotWithShape="1">
            <a:blip r:embed="rId14">
              <a:extLst>
                <a:ext uri="{28A0092B-C50C-407E-A947-70E740481C1C}">
                  <a14:useLocalDpi xmlns:a14="http://schemas.microsoft.com/office/drawing/2010/main" val="0"/>
                </a:ext>
              </a:extLst>
            </a:blip>
            <a:srcRect t="20618" b="20276"/>
            <a:stretch/>
          </p:blipFill>
          <p:spPr bwMode="auto">
            <a:xfrm>
              <a:off x="7490860" y="3672912"/>
              <a:ext cx="1858645" cy="744220"/>
            </a:xfrm>
            <a:prstGeom prst="rect">
              <a:avLst/>
            </a:prstGeom>
            <a:noFill/>
            <a:ln>
              <a:noFill/>
            </a:ln>
            <a:extLst>
              <a:ext uri="{53640926-AAD7-44D8-BBD7-CCE9431645EC}">
                <a14:shadowObscured xmlns:a14="http://schemas.microsoft.com/office/drawing/2010/main"/>
              </a:ext>
            </a:extLst>
          </p:spPr>
        </p:pic>
        <p:pic>
          <p:nvPicPr>
            <p:cNvPr id="19" name="Picture 18"/>
            <p:cNvPicPr/>
            <p:nvPr/>
          </p:nvPicPr>
          <p:blipFill>
            <a:blip r:embed="rId15" cstate="print">
              <a:extLst>
                <a:ext uri="{28A0092B-C50C-407E-A947-70E740481C1C}">
                  <a14:useLocalDpi xmlns:a14="http://schemas.microsoft.com/office/drawing/2010/main" val="0"/>
                </a:ext>
              </a:extLst>
            </a:blip>
            <a:stretch>
              <a:fillRect/>
            </a:stretch>
          </p:blipFill>
          <p:spPr>
            <a:xfrm>
              <a:off x="2983491" y="4755330"/>
              <a:ext cx="1609725" cy="1029970"/>
            </a:xfrm>
            <a:prstGeom prst="rect">
              <a:avLst/>
            </a:prstGeom>
          </p:spPr>
        </p:pic>
        <p:pic>
          <p:nvPicPr>
            <p:cNvPr id="22" name="Picture 21"/>
            <p:cNvPicPr/>
            <p:nvPr/>
          </p:nvPicPr>
          <p:blipFill>
            <a:blip r:embed="rId16">
              <a:extLst>
                <a:ext uri="{28A0092B-C50C-407E-A947-70E740481C1C}">
                  <a14:useLocalDpi xmlns:a14="http://schemas.microsoft.com/office/drawing/2010/main" val="0"/>
                </a:ext>
              </a:extLst>
            </a:blip>
            <a:stretch>
              <a:fillRect/>
            </a:stretch>
          </p:blipFill>
          <p:spPr>
            <a:xfrm>
              <a:off x="997813" y="4944210"/>
              <a:ext cx="1657350" cy="652145"/>
            </a:xfrm>
            <a:prstGeom prst="rect">
              <a:avLst/>
            </a:prstGeom>
          </p:spPr>
        </p:pic>
      </p:grpSp>
      <p:pic>
        <p:nvPicPr>
          <p:cNvPr id="51" name="Picture 5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215" y="-5662"/>
            <a:ext cx="684585" cy="999996"/>
          </a:xfrm>
          <a:prstGeom prst="rect">
            <a:avLst/>
          </a:prstGeom>
        </p:spPr>
      </p:pic>
      <p:pic>
        <p:nvPicPr>
          <p:cNvPr id="47" name="Picture 46"/>
          <p:cNvPicPr/>
          <p:nvPr/>
        </p:nvPicPr>
        <p:blipFill>
          <a:blip r:embed="rId18" cstate="print">
            <a:extLst>
              <a:ext uri="{28A0092B-C50C-407E-A947-70E740481C1C}">
                <a14:useLocalDpi xmlns:a14="http://schemas.microsoft.com/office/drawing/2010/main" val="0"/>
              </a:ext>
            </a:extLst>
          </a:blip>
          <a:stretch>
            <a:fillRect/>
          </a:stretch>
        </p:blipFill>
        <p:spPr>
          <a:xfrm>
            <a:off x="4038600" y="5715000"/>
            <a:ext cx="1174449" cy="914400"/>
          </a:xfrm>
          <a:prstGeom prst="rect">
            <a:avLst/>
          </a:prstGeom>
        </p:spPr>
      </p:pic>
    </p:spTree>
    <p:extLst>
      <p:ext uri="{BB962C8B-B14F-4D97-AF65-F5344CB8AC3E}">
        <p14:creationId xmlns:p14="http://schemas.microsoft.com/office/powerpoint/2010/main" val="6909546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758</TotalTime>
  <Words>518</Words>
  <Application>Microsoft Office PowerPoint</Application>
  <PresentationFormat>On-screen Show (4:3)</PresentationFormat>
  <Paragraphs>60</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Umair Ahmed</dc:creator>
  <cp:lastModifiedBy>Alia Ali. Salmin</cp:lastModifiedBy>
  <cp:revision>67</cp:revision>
  <dcterms:created xsi:type="dcterms:W3CDTF">2020-01-19T08:54:33Z</dcterms:created>
  <dcterms:modified xsi:type="dcterms:W3CDTF">2020-02-25T05:12:50Z</dcterms:modified>
</cp:coreProperties>
</file>